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307" r:id="rId4"/>
    <p:sldId id="319" r:id="rId5"/>
    <p:sldId id="314" r:id="rId6"/>
    <p:sldId id="315" r:id="rId7"/>
    <p:sldId id="316" r:id="rId8"/>
    <p:sldId id="317" r:id="rId9"/>
    <p:sldId id="313" r:id="rId10"/>
    <p:sldId id="288" r:id="rId11"/>
    <p:sldId id="309" r:id="rId12"/>
    <p:sldId id="318" r:id="rId13"/>
    <p:sldId id="310" r:id="rId14"/>
    <p:sldId id="31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7" autoAdjust="0"/>
    <p:restoredTop sz="94660"/>
  </p:normalViewPr>
  <p:slideViewPr>
    <p:cSldViewPr>
      <p:cViewPr>
        <p:scale>
          <a:sx n="50" d="100"/>
          <a:sy n="50" d="100"/>
        </p:scale>
        <p:origin x="-1890" y="-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B8B889-D290-4263-B445-80CD77031129}" type="doc">
      <dgm:prSet loTypeId="urn:microsoft.com/office/officeart/2005/8/layout/default" loCatId="list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015ADC5-E70A-4262-BA7A-039629631B26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BA</a:t>
          </a:r>
          <a:endParaRPr lang="en-US" dirty="0">
            <a:solidFill>
              <a:schemeClr val="tx1"/>
            </a:solidFill>
          </a:endParaRPr>
        </a:p>
      </dgm:t>
    </dgm:pt>
    <dgm:pt modelId="{038055B5-94FB-4F5C-8BB2-1BA146DFB57F}" type="parTrans" cxnId="{5EFC84E4-BA8B-40CF-AC04-E37CE3CF5607}">
      <dgm:prSet/>
      <dgm:spPr/>
      <dgm:t>
        <a:bodyPr/>
        <a:lstStyle/>
        <a:p>
          <a:endParaRPr lang="en-US"/>
        </a:p>
      </dgm:t>
    </dgm:pt>
    <dgm:pt modelId="{1C5A04AF-AA43-46FB-881B-788E2DBC793F}" type="sibTrans" cxnId="{5EFC84E4-BA8B-40CF-AC04-E37CE3CF5607}">
      <dgm:prSet/>
      <dgm:spPr/>
      <dgm:t>
        <a:bodyPr/>
        <a:lstStyle/>
        <a:p>
          <a:endParaRPr lang="en-US"/>
        </a:p>
      </dgm:t>
    </dgm:pt>
    <dgm:pt modelId="{21D089AD-0922-46D5-9B9A-6959BBC1CE7F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PPF</a:t>
          </a:r>
          <a:endParaRPr lang="en-US" dirty="0">
            <a:solidFill>
              <a:schemeClr val="tx1"/>
            </a:solidFill>
          </a:endParaRPr>
        </a:p>
      </dgm:t>
    </dgm:pt>
    <dgm:pt modelId="{9DF24109-1632-4169-9D69-66C339CB064D}" type="parTrans" cxnId="{37B0709F-C9A7-436D-BD9E-46E0C6C8F974}">
      <dgm:prSet/>
      <dgm:spPr/>
      <dgm:t>
        <a:bodyPr/>
        <a:lstStyle/>
        <a:p>
          <a:endParaRPr lang="en-US"/>
        </a:p>
      </dgm:t>
    </dgm:pt>
    <dgm:pt modelId="{D1972E78-D26D-43D7-9D18-38799B05F384}" type="sibTrans" cxnId="{37B0709F-C9A7-436D-BD9E-46E0C6C8F974}">
      <dgm:prSet/>
      <dgm:spPr/>
      <dgm:t>
        <a:bodyPr/>
        <a:lstStyle/>
        <a:p>
          <a:endParaRPr lang="en-US"/>
        </a:p>
      </dgm:t>
    </dgm:pt>
    <dgm:pt modelId="{F51D426C-975B-4657-AB7B-2606BFF5C968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PREP</a:t>
          </a:r>
          <a:endParaRPr lang="en-US" dirty="0">
            <a:solidFill>
              <a:schemeClr val="tx1"/>
            </a:solidFill>
          </a:endParaRPr>
        </a:p>
      </dgm:t>
    </dgm:pt>
    <dgm:pt modelId="{3008A39D-AA88-45A1-9B94-55C3DBD9EAD8}" type="parTrans" cxnId="{1BF36A2D-3D11-4152-9FF1-D050C8A2D8BB}">
      <dgm:prSet/>
      <dgm:spPr/>
      <dgm:t>
        <a:bodyPr/>
        <a:lstStyle/>
        <a:p>
          <a:endParaRPr lang="en-US"/>
        </a:p>
      </dgm:t>
    </dgm:pt>
    <dgm:pt modelId="{DAF17E01-1FC6-40C7-A82D-2AA0E5B3F35B}" type="sibTrans" cxnId="{1BF36A2D-3D11-4152-9FF1-D050C8A2D8BB}">
      <dgm:prSet/>
      <dgm:spPr/>
      <dgm:t>
        <a:bodyPr/>
        <a:lstStyle/>
        <a:p>
          <a:endParaRPr lang="en-US"/>
        </a:p>
      </dgm:t>
    </dgm:pt>
    <dgm:pt modelId="{109FDD0B-CBF7-4F5D-A420-B064B47E10EE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PREM</a:t>
          </a:r>
          <a:endParaRPr lang="en-US" dirty="0">
            <a:solidFill>
              <a:schemeClr val="tx1"/>
            </a:solidFill>
          </a:endParaRPr>
        </a:p>
      </dgm:t>
    </dgm:pt>
    <dgm:pt modelId="{1FD6AAEE-0929-42EF-A1EA-CE92C1C10F5C}" type="parTrans" cxnId="{DB1A472F-6E53-4C02-B3A5-3AE2DBF4EB62}">
      <dgm:prSet/>
      <dgm:spPr/>
      <dgm:t>
        <a:bodyPr/>
        <a:lstStyle/>
        <a:p>
          <a:endParaRPr lang="en-US"/>
        </a:p>
      </dgm:t>
    </dgm:pt>
    <dgm:pt modelId="{E826934A-4372-477F-AE0B-1BB22C9D704C}" type="sibTrans" cxnId="{DB1A472F-6E53-4C02-B3A5-3AE2DBF4EB62}">
      <dgm:prSet/>
      <dgm:spPr/>
      <dgm:t>
        <a:bodyPr/>
        <a:lstStyle/>
        <a:p>
          <a:endParaRPr lang="en-US"/>
        </a:p>
      </dgm:t>
    </dgm:pt>
    <dgm:pt modelId="{5628C186-BB15-4E52-A00F-4AF089798C3A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TN</a:t>
          </a:r>
          <a:endParaRPr lang="en-US" dirty="0">
            <a:solidFill>
              <a:schemeClr val="tx1"/>
            </a:solidFill>
          </a:endParaRPr>
        </a:p>
      </dgm:t>
    </dgm:pt>
    <dgm:pt modelId="{A2FD2993-8842-4C4C-A7CD-B42034B3D767}" type="parTrans" cxnId="{D04D0BBA-6558-4190-B051-58E6EBC9C0CF}">
      <dgm:prSet/>
      <dgm:spPr/>
      <dgm:t>
        <a:bodyPr/>
        <a:lstStyle/>
        <a:p>
          <a:endParaRPr lang="en-US"/>
        </a:p>
      </dgm:t>
    </dgm:pt>
    <dgm:pt modelId="{D28335C4-AE5A-4E11-9A86-826FC5635B4A}" type="sibTrans" cxnId="{D04D0BBA-6558-4190-B051-58E6EBC9C0CF}">
      <dgm:prSet/>
      <dgm:spPr/>
      <dgm:t>
        <a:bodyPr/>
        <a:lstStyle/>
        <a:p>
          <a:endParaRPr lang="en-US"/>
        </a:p>
      </dgm:t>
    </dgm:pt>
    <dgm:pt modelId="{3D396817-0DA8-4CE6-B9C6-15C8133BB714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AD</a:t>
          </a:r>
          <a:endParaRPr lang="en-US" dirty="0">
            <a:solidFill>
              <a:schemeClr val="tx1"/>
            </a:solidFill>
          </a:endParaRPr>
        </a:p>
      </dgm:t>
    </dgm:pt>
    <dgm:pt modelId="{8A48ACD4-9944-4B1B-99DB-638D73DD0085}" type="parTrans" cxnId="{23A5D035-72D4-40E6-9FCF-E3A13915E943}">
      <dgm:prSet/>
      <dgm:spPr/>
      <dgm:t>
        <a:bodyPr/>
        <a:lstStyle/>
        <a:p>
          <a:endParaRPr lang="en-US"/>
        </a:p>
      </dgm:t>
    </dgm:pt>
    <dgm:pt modelId="{586CC849-E2DF-41C9-8309-E7FD87D7BA6A}" type="sibTrans" cxnId="{23A5D035-72D4-40E6-9FCF-E3A13915E943}">
      <dgm:prSet/>
      <dgm:spPr/>
      <dgm:t>
        <a:bodyPr/>
        <a:lstStyle/>
        <a:p>
          <a:endParaRPr lang="en-US"/>
        </a:p>
      </dgm:t>
    </dgm:pt>
    <dgm:pt modelId="{DFB95469-7F58-496E-A628-4AD97292FA4C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ABC</a:t>
          </a:r>
          <a:endParaRPr lang="en-US" dirty="0">
            <a:solidFill>
              <a:schemeClr val="tx1"/>
            </a:solidFill>
          </a:endParaRPr>
        </a:p>
      </dgm:t>
    </dgm:pt>
    <dgm:pt modelId="{A08F0006-6C02-440E-A576-3759D3746AF6}" type="parTrans" cxnId="{6B6A5730-15B8-46CD-939C-581B8CCDF59D}">
      <dgm:prSet/>
      <dgm:spPr/>
      <dgm:t>
        <a:bodyPr/>
        <a:lstStyle/>
        <a:p>
          <a:endParaRPr lang="en-US"/>
        </a:p>
      </dgm:t>
    </dgm:pt>
    <dgm:pt modelId="{68B85FDC-626E-472D-A647-7EDA1CBD548B}" type="sibTrans" cxnId="{6B6A5730-15B8-46CD-939C-581B8CCDF59D}">
      <dgm:prSet/>
      <dgm:spPr/>
      <dgm:t>
        <a:bodyPr/>
        <a:lstStyle/>
        <a:p>
          <a:endParaRPr lang="en-US"/>
        </a:p>
      </dgm:t>
    </dgm:pt>
    <dgm:pt modelId="{20548F4D-169D-48AD-A6AD-7ED9576121C8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GR</a:t>
          </a:r>
          <a:endParaRPr lang="en-US" dirty="0">
            <a:solidFill>
              <a:schemeClr val="tx1"/>
            </a:solidFill>
          </a:endParaRPr>
        </a:p>
      </dgm:t>
    </dgm:pt>
    <dgm:pt modelId="{2C02E977-C66F-42F8-89C1-C68411E6199D}" type="parTrans" cxnId="{606C96C4-C59E-4838-8F0A-6B16AD18F52A}">
      <dgm:prSet/>
      <dgm:spPr/>
      <dgm:t>
        <a:bodyPr/>
        <a:lstStyle/>
        <a:p>
          <a:endParaRPr lang="en-US"/>
        </a:p>
      </dgm:t>
    </dgm:pt>
    <dgm:pt modelId="{2C241C62-0BA2-4419-A96C-BCAF0C5867D2}" type="sibTrans" cxnId="{606C96C4-C59E-4838-8F0A-6B16AD18F52A}">
      <dgm:prSet/>
      <dgm:spPr/>
      <dgm:t>
        <a:bodyPr/>
        <a:lstStyle/>
        <a:p>
          <a:endParaRPr lang="en-US"/>
        </a:p>
      </dgm:t>
    </dgm:pt>
    <dgm:pt modelId="{175602FE-E6FB-46D6-8740-52B7CA5A6589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PS</a:t>
          </a:r>
          <a:endParaRPr lang="en-US" dirty="0">
            <a:solidFill>
              <a:schemeClr val="tx1"/>
            </a:solidFill>
          </a:endParaRPr>
        </a:p>
      </dgm:t>
    </dgm:pt>
    <dgm:pt modelId="{1DC5DC25-62E6-4706-B2EF-84A73A22553B}" type="parTrans" cxnId="{60B98B53-6CDD-4A93-B55E-64BA722351B0}">
      <dgm:prSet/>
      <dgm:spPr/>
      <dgm:t>
        <a:bodyPr/>
        <a:lstStyle/>
        <a:p>
          <a:endParaRPr lang="en-US"/>
        </a:p>
      </dgm:t>
    </dgm:pt>
    <dgm:pt modelId="{CD559DA3-2CE0-411B-AA3F-D7A756AC35CB}" type="sibTrans" cxnId="{60B98B53-6CDD-4A93-B55E-64BA722351B0}">
      <dgm:prSet/>
      <dgm:spPr/>
      <dgm:t>
        <a:bodyPr/>
        <a:lstStyle/>
        <a:p>
          <a:endParaRPr lang="en-US"/>
        </a:p>
      </dgm:t>
    </dgm:pt>
    <dgm:pt modelId="{D86D7460-862D-4406-9AB8-9B2D97E66BB1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SMG</a:t>
          </a:r>
          <a:endParaRPr lang="en-US" dirty="0">
            <a:solidFill>
              <a:schemeClr val="tx1"/>
            </a:solidFill>
          </a:endParaRPr>
        </a:p>
      </dgm:t>
    </dgm:pt>
    <dgm:pt modelId="{7BBF4B28-F4F3-4C73-A12B-F7BF624DC47C}" type="parTrans" cxnId="{A356E515-4FC0-4256-B1C5-ABF8425C23B0}">
      <dgm:prSet/>
      <dgm:spPr/>
      <dgm:t>
        <a:bodyPr/>
        <a:lstStyle/>
        <a:p>
          <a:endParaRPr lang="en-US"/>
        </a:p>
      </dgm:t>
    </dgm:pt>
    <dgm:pt modelId="{8CE59DB2-4A35-4656-BCC3-89359C23D6B4}" type="sibTrans" cxnId="{A356E515-4FC0-4256-B1C5-ABF8425C23B0}">
      <dgm:prSet/>
      <dgm:spPr/>
      <dgm:t>
        <a:bodyPr/>
        <a:lstStyle/>
        <a:p>
          <a:endParaRPr lang="en-US"/>
        </a:p>
      </dgm:t>
    </dgm:pt>
    <dgm:pt modelId="{EF648FD7-2D37-4C2B-83DA-6731A176D096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3P</a:t>
          </a:r>
          <a:endParaRPr lang="en-US" dirty="0">
            <a:solidFill>
              <a:schemeClr val="tx1"/>
            </a:solidFill>
          </a:endParaRPr>
        </a:p>
      </dgm:t>
    </dgm:pt>
    <dgm:pt modelId="{C1CFE2E3-1143-44EE-98F7-20B92F61453E}" type="parTrans" cxnId="{751D1FE0-EA0B-4A39-9CE4-D338F1905D74}">
      <dgm:prSet/>
      <dgm:spPr/>
      <dgm:t>
        <a:bodyPr/>
        <a:lstStyle/>
        <a:p>
          <a:endParaRPr lang="en-US"/>
        </a:p>
      </dgm:t>
    </dgm:pt>
    <dgm:pt modelId="{1A781EF7-806F-4F0F-B365-27BFF4921E70}" type="sibTrans" cxnId="{751D1FE0-EA0B-4A39-9CE4-D338F1905D74}">
      <dgm:prSet/>
      <dgm:spPr/>
      <dgm:t>
        <a:bodyPr/>
        <a:lstStyle/>
        <a:p>
          <a:endParaRPr lang="en-US"/>
        </a:p>
      </dgm:t>
    </dgm:pt>
    <dgm:pt modelId="{1CAEB81B-AA90-47F7-9A30-7B03E9BCA453}" type="pres">
      <dgm:prSet presAssocID="{54B8B889-D290-4263-B445-80CD77031129}" presName="diagram" presStyleCnt="0">
        <dgm:presLayoutVars>
          <dgm:dir/>
          <dgm:resizeHandles val="exact"/>
        </dgm:presLayoutVars>
      </dgm:prSet>
      <dgm:spPr/>
    </dgm:pt>
    <dgm:pt modelId="{B9930CB1-7547-4A2A-B7B3-18B55B9FC1E5}" type="pres">
      <dgm:prSet presAssocID="{B015ADC5-E70A-4262-BA7A-039629631B26}" presName="node" presStyleLbl="node1" presStyleIdx="0" presStyleCnt="11">
        <dgm:presLayoutVars>
          <dgm:bulletEnabled val="1"/>
        </dgm:presLayoutVars>
      </dgm:prSet>
      <dgm:spPr/>
    </dgm:pt>
    <dgm:pt modelId="{A0AA21D2-3F40-48D4-8AC7-3EDAFD405674}" type="pres">
      <dgm:prSet presAssocID="{1C5A04AF-AA43-46FB-881B-788E2DBC793F}" presName="sibTrans" presStyleCnt="0"/>
      <dgm:spPr/>
    </dgm:pt>
    <dgm:pt modelId="{30ED5BFB-4FD9-4D9E-AC97-A5F46A818DDD}" type="pres">
      <dgm:prSet presAssocID="{5628C186-BB15-4E52-A00F-4AF089798C3A}" presName="node" presStyleLbl="node1" presStyleIdx="1" presStyleCnt="11">
        <dgm:presLayoutVars>
          <dgm:bulletEnabled val="1"/>
        </dgm:presLayoutVars>
      </dgm:prSet>
      <dgm:spPr/>
    </dgm:pt>
    <dgm:pt modelId="{8D907FD5-DA44-4741-8257-85C3BC3D5AD3}" type="pres">
      <dgm:prSet presAssocID="{D28335C4-AE5A-4E11-9A86-826FC5635B4A}" presName="sibTrans" presStyleCnt="0"/>
      <dgm:spPr/>
    </dgm:pt>
    <dgm:pt modelId="{64EA9E8A-EC4D-4DED-B694-F3DD1AC63BEC}" type="pres">
      <dgm:prSet presAssocID="{3D396817-0DA8-4CE6-B9C6-15C8133BB714}" presName="node" presStyleLbl="node1" presStyleIdx="2" presStyleCnt="11">
        <dgm:presLayoutVars>
          <dgm:bulletEnabled val="1"/>
        </dgm:presLayoutVars>
      </dgm:prSet>
      <dgm:spPr/>
    </dgm:pt>
    <dgm:pt modelId="{B496C422-3071-488A-981D-73B0220595D4}" type="pres">
      <dgm:prSet presAssocID="{586CC849-E2DF-41C9-8309-E7FD87D7BA6A}" presName="sibTrans" presStyleCnt="0"/>
      <dgm:spPr/>
    </dgm:pt>
    <dgm:pt modelId="{08524783-7F87-48E6-9A20-161FCFA0A591}" type="pres">
      <dgm:prSet presAssocID="{20548F4D-169D-48AD-A6AD-7ED9576121C8}" presName="node" presStyleLbl="node1" presStyleIdx="3" presStyleCnt="11">
        <dgm:presLayoutVars>
          <dgm:bulletEnabled val="1"/>
        </dgm:presLayoutVars>
      </dgm:prSet>
      <dgm:spPr/>
    </dgm:pt>
    <dgm:pt modelId="{28669164-C633-47B0-97C3-C30BD3B6A776}" type="pres">
      <dgm:prSet presAssocID="{2C241C62-0BA2-4419-A96C-BCAF0C5867D2}" presName="sibTrans" presStyleCnt="0"/>
      <dgm:spPr/>
    </dgm:pt>
    <dgm:pt modelId="{A3992D7D-1584-41FF-A3FA-70B02535232D}" type="pres">
      <dgm:prSet presAssocID="{175602FE-E6FB-46D6-8740-52B7CA5A6589}" presName="node" presStyleLbl="node1" presStyleIdx="4" presStyleCnt="11">
        <dgm:presLayoutVars>
          <dgm:bulletEnabled val="1"/>
        </dgm:presLayoutVars>
      </dgm:prSet>
      <dgm:spPr/>
    </dgm:pt>
    <dgm:pt modelId="{517E905F-7FB9-40F8-9ABD-953952990FB3}" type="pres">
      <dgm:prSet presAssocID="{CD559DA3-2CE0-411B-AA3F-D7A756AC35CB}" presName="sibTrans" presStyleCnt="0"/>
      <dgm:spPr/>
    </dgm:pt>
    <dgm:pt modelId="{ECBF436D-FAA5-4E48-87FC-E712132A1E79}" type="pres">
      <dgm:prSet presAssocID="{DFB95469-7F58-496E-A628-4AD97292FA4C}" presName="node" presStyleLbl="node1" presStyleIdx="5" presStyleCnt="11">
        <dgm:presLayoutVars>
          <dgm:bulletEnabled val="1"/>
        </dgm:presLayoutVars>
      </dgm:prSet>
      <dgm:spPr/>
    </dgm:pt>
    <dgm:pt modelId="{F77D7245-29D4-4950-9405-11C2DCE55999}" type="pres">
      <dgm:prSet presAssocID="{68B85FDC-626E-472D-A647-7EDA1CBD548B}" presName="sibTrans" presStyleCnt="0"/>
      <dgm:spPr/>
    </dgm:pt>
    <dgm:pt modelId="{4247F85B-3204-41C9-B5CB-2E13F14A4ACD}" type="pres">
      <dgm:prSet presAssocID="{21D089AD-0922-46D5-9B9A-6959BBC1CE7F}" presName="node" presStyleLbl="node1" presStyleIdx="6" presStyleCnt="11">
        <dgm:presLayoutVars>
          <dgm:bulletEnabled val="1"/>
        </dgm:presLayoutVars>
      </dgm:prSet>
      <dgm:spPr/>
    </dgm:pt>
    <dgm:pt modelId="{DA11BED0-EB04-45A1-95EF-D7D470ECB021}" type="pres">
      <dgm:prSet presAssocID="{D1972E78-D26D-43D7-9D18-38799B05F384}" presName="sibTrans" presStyleCnt="0"/>
      <dgm:spPr/>
    </dgm:pt>
    <dgm:pt modelId="{14D52E60-2B03-42C8-85AB-89B0547EEF86}" type="pres">
      <dgm:prSet presAssocID="{D86D7460-862D-4406-9AB8-9B2D97E66BB1}" presName="node" presStyleLbl="node1" presStyleIdx="7" presStyleCnt="11">
        <dgm:presLayoutVars>
          <dgm:bulletEnabled val="1"/>
        </dgm:presLayoutVars>
      </dgm:prSet>
      <dgm:spPr/>
    </dgm:pt>
    <dgm:pt modelId="{F676C00A-3248-4EF9-AD58-BF43760E0A48}" type="pres">
      <dgm:prSet presAssocID="{8CE59DB2-4A35-4656-BCC3-89359C23D6B4}" presName="sibTrans" presStyleCnt="0"/>
      <dgm:spPr/>
    </dgm:pt>
    <dgm:pt modelId="{F650E93C-8B98-433E-A165-74051707B1E6}" type="pres">
      <dgm:prSet presAssocID="{EF648FD7-2D37-4C2B-83DA-6731A176D096}" presName="node" presStyleLbl="node1" presStyleIdx="8" presStyleCnt="11">
        <dgm:presLayoutVars>
          <dgm:bulletEnabled val="1"/>
        </dgm:presLayoutVars>
      </dgm:prSet>
      <dgm:spPr/>
    </dgm:pt>
    <dgm:pt modelId="{582157D2-5010-4E79-A82B-C6A2C6C7F624}" type="pres">
      <dgm:prSet presAssocID="{1A781EF7-806F-4F0F-B365-27BFF4921E70}" presName="sibTrans" presStyleCnt="0"/>
      <dgm:spPr/>
    </dgm:pt>
    <dgm:pt modelId="{ADCC1176-299E-415B-8DB1-FF7BC13D8ACB}" type="pres">
      <dgm:prSet presAssocID="{F51D426C-975B-4657-AB7B-2606BFF5C968}" presName="node" presStyleLbl="node1" presStyleIdx="9" presStyleCnt="11">
        <dgm:presLayoutVars>
          <dgm:bulletEnabled val="1"/>
        </dgm:presLayoutVars>
      </dgm:prSet>
      <dgm:spPr/>
    </dgm:pt>
    <dgm:pt modelId="{48EFBF93-1817-44D4-A5E5-58DFBBBBA86D}" type="pres">
      <dgm:prSet presAssocID="{DAF17E01-1FC6-40C7-A82D-2AA0E5B3F35B}" presName="sibTrans" presStyleCnt="0"/>
      <dgm:spPr/>
    </dgm:pt>
    <dgm:pt modelId="{E43347B1-77B1-411F-BFAE-DCCC439F1D23}" type="pres">
      <dgm:prSet presAssocID="{109FDD0B-CBF7-4F5D-A420-B064B47E10EE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4D0BBA-6558-4190-B051-58E6EBC9C0CF}" srcId="{54B8B889-D290-4263-B445-80CD77031129}" destId="{5628C186-BB15-4E52-A00F-4AF089798C3A}" srcOrd="1" destOrd="0" parTransId="{A2FD2993-8842-4C4C-A7CD-B42034B3D767}" sibTransId="{D28335C4-AE5A-4E11-9A86-826FC5635B4A}"/>
    <dgm:cxn modelId="{606C96C4-C59E-4838-8F0A-6B16AD18F52A}" srcId="{54B8B889-D290-4263-B445-80CD77031129}" destId="{20548F4D-169D-48AD-A6AD-7ED9576121C8}" srcOrd="3" destOrd="0" parTransId="{2C02E977-C66F-42F8-89C1-C68411E6199D}" sibTransId="{2C241C62-0BA2-4419-A96C-BCAF0C5867D2}"/>
    <dgm:cxn modelId="{751D1FE0-EA0B-4A39-9CE4-D338F1905D74}" srcId="{54B8B889-D290-4263-B445-80CD77031129}" destId="{EF648FD7-2D37-4C2B-83DA-6731A176D096}" srcOrd="8" destOrd="0" parTransId="{C1CFE2E3-1143-44EE-98F7-20B92F61453E}" sibTransId="{1A781EF7-806F-4F0F-B365-27BFF4921E70}"/>
    <dgm:cxn modelId="{1D8D7E80-4329-4357-8444-5F5BBA33C7AA}" type="presOf" srcId="{F51D426C-975B-4657-AB7B-2606BFF5C968}" destId="{ADCC1176-299E-415B-8DB1-FF7BC13D8ACB}" srcOrd="0" destOrd="0" presId="urn:microsoft.com/office/officeart/2005/8/layout/default"/>
    <dgm:cxn modelId="{C79A8CF6-31F6-48E7-BE2C-2CCF2B888027}" type="presOf" srcId="{54B8B889-D290-4263-B445-80CD77031129}" destId="{1CAEB81B-AA90-47F7-9A30-7B03E9BCA453}" srcOrd="0" destOrd="0" presId="urn:microsoft.com/office/officeart/2005/8/layout/default"/>
    <dgm:cxn modelId="{EBB7A7C9-BF86-49F9-9689-B98CE1C9BF74}" type="presOf" srcId="{21D089AD-0922-46D5-9B9A-6959BBC1CE7F}" destId="{4247F85B-3204-41C9-B5CB-2E13F14A4ACD}" srcOrd="0" destOrd="0" presId="urn:microsoft.com/office/officeart/2005/8/layout/default"/>
    <dgm:cxn modelId="{94A9001B-9FF9-4709-A5D8-A549B54139E2}" type="presOf" srcId="{DFB95469-7F58-496E-A628-4AD97292FA4C}" destId="{ECBF436D-FAA5-4E48-87FC-E712132A1E79}" srcOrd="0" destOrd="0" presId="urn:microsoft.com/office/officeart/2005/8/layout/default"/>
    <dgm:cxn modelId="{8A838915-719C-4B8C-91AC-E819F709C0CE}" type="presOf" srcId="{B015ADC5-E70A-4262-BA7A-039629631B26}" destId="{B9930CB1-7547-4A2A-B7B3-18B55B9FC1E5}" srcOrd="0" destOrd="0" presId="urn:microsoft.com/office/officeart/2005/8/layout/default"/>
    <dgm:cxn modelId="{AB18566B-AD89-4046-94C1-0586EB9393BF}" type="presOf" srcId="{20548F4D-169D-48AD-A6AD-7ED9576121C8}" destId="{08524783-7F87-48E6-9A20-161FCFA0A591}" srcOrd="0" destOrd="0" presId="urn:microsoft.com/office/officeart/2005/8/layout/default"/>
    <dgm:cxn modelId="{CA280878-810D-4968-A8A5-4F208D32A8EC}" type="presOf" srcId="{109FDD0B-CBF7-4F5D-A420-B064B47E10EE}" destId="{E43347B1-77B1-411F-BFAE-DCCC439F1D23}" srcOrd="0" destOrd="0" presId="urn:microsoft.com/office/officeart/2005/8/layout/default"/>
    <dgm:cxn modelId="{A356E515-4FC0-4256-B1C5-ABF8425C23B0}" srcId="{54B8B889-D290-4263-B445-80CD77031129}" destId="{D86D7460-862D-4406-9AB8-9B2D97E66BB1}" srcOrd="7" destOrd="0" parTransId="{7BBF4B28-F4F3-4C73-A12B-F7BF624DC47C}" sibTransId="{8CE59DB2-4A35-4656-BCC3-89359C23D6B4}"/>
    <dgm:cxn modelId="{37B0709F-C9A7-436D-BD9E-46E0C6C8F974}" srcId="{54B8B889-D290-4263-B445-80CD77031129}" destId="{21D089AD-0922-46D5-9B9A-6959BBC1CE7F}" srcOrd="6" destOrd="0" parTransId="{9DF24109-1632-4169-9D69-66C339CB064D}" sibTransId="{D1972E78-D26D-43D7-9D18-38799B05F384}"/>
    <dgm:cxn modelId="{23A5D035-72D4-40E6-9FCF-E3A13915E943}" srcId="{54B8B889-D290-4263-B445-80CD77031129}" destId="{3D396817-0DA8-4CE6-B9C6-15C8133BB714}" srcOrd="2" destOrd="0" parTransId="{8A48ACD4-9944-4B1B-99DB-638D73DD0085}" sibTransId="{586CC849-E2DF-41C9-8309-E7FD87D7BA6A}"/>
    <dgm:cxn modelId="{5EFC84E4-BA8B-40CF-AC04-E37CE3CF5607}" srcId="{54B8B889-D290-4263-B445-80CD77031129}" destId="{B015ADC5-E70A-4262-BA7A-039629631B26}" srcOrd="0" destOrd="0" parTransId="{038055B5-94FB-4F5C-8BB2-1BA146DFB57F}" sibTransId="{1C5A04AF-AA43-46FB-881B-788E2DBC793F}"/>
    <dgm:cxn modelId="{30AE5701-5AB3-4DE2-A200-E616087C9ACE}" type="presOf" srcId="{175602FE-E6FB-46D6-8740-52B7CA5A6589}" destId="{A3992D7D-1584-41FF-A3FA-70B02535232D}" srcOrd="0" destOrd="0" presId="urn:microsoft.com/office/officeart/2005/8/layout/default"/>
    <dgm:cxn modelId="{167A4CDB-35EC-4FF2-8804-B2BC47CC987B}" type="presOf" srcId="{EF648FD7-2D37-4C2B-83DA-6731A176D096}" destId="{F650E93C-8B98-433E-A165-74051707B1E6}" srcOrd="0" destOrd="0" presId="urn:microsoft.com/office/officeart/2005/8/layout/default"/>
    <dgm:cxn modelId="{DB1A472F-6E53-4C02-B3A5-3AE2DBF4EB62}" srcId="{54B8B889-D290-4263-B445-80CD77031129}" destId="{109FDD0B-CBF7-4F5D-A420-B064B47E10EE}" srcOrd="10" destOrd="0" parTransId="{1FD6AAEE-0929-42EF-A1EA-CE92C1C10F5C}" sibTransId="{E826934A-4372-477F-AE0B-1BB22C9D704C}"/>
    <dgm:cxn modelId="{1BF36A2D-3D11-4152-9FF1-D050C8A2D8BB}" srcId="{54B8B889-D290-4263-B445-80CD77031129}" destId="{F51D426C-975B-4657-AB7B-2606BFF5C968}" srcOrd="9" destOrd="0" parTransId="{3008A39D-AA88-45A1-9B94-55C3DBD9EAD8}" sibTransId="{DAF17E01-1FC6-40C7-A82D-2AA0E5B3F35B}"/>
    <dgm:cxn modelId="{65B3ADF3-632E-47B0-96B2-72D111731ECB}" type="presOf" srcId="{3D396817-0DA8-4CE6-B9C6-15C8133BB714}" destId="{64EA9E8A-EC4D-4DED-B694-F3DD1AC63BEC}" srcOrd="0" destOrd="0" presId="urn:microsoft.com/office/officeart/2005/8/layout/default"/>
    <dgm:cxn modelId="{08F5D522-FFB1-40B1-98D6-ADCE51DA7102}" type="presOf" srcId="{5628C186-BB15-4E52-A00F-4AF089798C3A}" destId="{30ED5BFB-4FD9-4D9E-AC97-A5F46A818DDD}" srcOrd="0" destOrd="0" presId="urn:microsoft.com/office/officeart/2005/8/layout/default"/>
    <dgm:cxn modelId="{60B98B53-6CDD-4A93-B55E-64BA722351B0}" srcId="{54B8B889-D290-4263-B445-80CD77031129}" destId="{175602FE-E6FB-46D6-8740-52B7CA5A6589}" srcOrd="4" destOrd="0" parTransId="{1DC5DC25-62E6-4706-B2EF-84A73A22553B}" sibTransId="{CD559DA3-2CE0-411B-AA3F-D7A756AC35CB}"/>
    <dgm:cxn modelId="{B098E56E-3F21-4674-AABE-9B90FC200E83}" type="presOf" srcId="{D86D7460-862D-4406-9AB8-9B2D97E66BB1}" destId="{14D52E60-2B03-42C8-85AB-89B0547EEF86}" srcOrd="0" destOrd="0" presId="urn:microsoft.com/office/officeart/2005/8/layout/default"/>
    <dgm:cxn modelId="{6B6A5730-15B8-46CD-939C-581B8CCDF59D}" srcId="{54B8B889-D290-4263-B445-80CD77031129}" destId="{DFB95469-7F58-496E-A628-4AD97292FA4C}" srcOrd="5" destOrd="0" parTransId="{A08F0006-6C02-440E-A576-3759D3746AF6}" sibTransId="{68B85FDC-626E-472D-A647-7EDA1CBD548B}"/>
    <dgm:cxn modelId="{6BD51449-C06D-4BDB-8FEB-70EBC1AD92C9}" type="presParOf" srcId="{1CAEB81B-AA90-47F7-9A30-7B03E9BCA453}" destId="{B9930CB1-7547-4A2A-B7B3-18B55B9FC1E5}" srcOrd="0" destOrd="0" presId="urn:microsoft.com/office/officeart/2005/8/layout/default"/>
    <dgm:cxn modelId="{572DA791-A6CC-49AA-A2C9-6F82DEB0C36F}" type="presParOf" srcId="{1CAEB81B-AA90-47F7-9A30-7B03E9BCA453}" destId="{A0AA21D2-3F40-48D4-8AC7-3EDAFD405674}" srcOrd="1" destOrd="0" presId="urn:microsoft.com/office/officeart/2005/8/layout/default"/>
    <dgm:cxn modelId="{1DF3A826-9EE3-45EB-83A1-AEE7B5C9F5F6}" type="presParOf" srcId="{1CAEB81B-AA90-47F7-9A30-7B03E9BCA453}" destId="{30ED5BFB-4FD9-4D9E-AC97-A5F46A818DDD}" srcOrd="2" destOrd="0" presId="urn:microsoft.com/office/officeart/2005/8/layout/default"/>
    <dgm:cxn modelId="{15BA9AFA-1D56-40E9-9436-DE0C6A615024}" type="presParOf" srcId="{1CAEB81B-AA90-47F7-9A30-7B03E9BCA453}" destId="{8D907FD5-DA44-4741-8257-85C3BC3D5AD3}" srcOrd="3" destOrd="0" presId="urn:microsoft.com/office/officeart/2005/8/layout/default"/>
    <dgm:cxn modelId="{958FD3D2-5B87-463D-AAAA-C3E5A8B1F2C4}" type="presParOf" srcId="{1CAEB81B-AA90-47F7-9A30-7B03E9BCA453}" destId="{64EA9E8A-EC4D-4DED-B694-F3DD1AC63BEC}" srcOrd="4" destOrd="0" presId="urn:microsoft.com/office/officeart/2005/8/layout/default"/>
    <dgm:cxn modelId="{197F48F2-88EC-4E67-93D5-C2DC9B3C7136}" type="presParOf" srcId="{1CAEB81B-AA90-47F7-9A30-7B03E9BCA453}" destId="{B496C422-3071-488A-981D-73B0220595D4}" srcOrd="5" destOrd="0" presId="urn:microsoft.com/office/officeart/2005/8/layout/default"/>
    <dgm:cxn modelId="{1E48A27F-4D5D-4CBB-99AA-0B02C34E9C13}" type="presParOf" srcId="{1CAEB81B-AA90-47F7-9A30-7B03E9BCA453}" destId="{08524783-7F87-48E6-9A20-161FCFA0A591}" srcOrd="6" destOrd="0" presId="urn:microsoft.com/office/officeart/2005/8/layout/default"/>
    <dgm:cxn modelId="{B5042560-CAB1-4194-A58D-70339E513D6B}" type="presParOf" srcId="{1CAEB81B-AA90-47F7-9A30-7B03E9BCA453}" destId="{28669164-C633-47B0-97C3-C30BD3B6A776}" srcOrd="7" destOrd="0" presId="urn:microsoft.com/office/officeart/2005/8/layout/default"/>
    <dgm:cxn modelId="{039E824C-9C2F-4FBF-97A4-71F6A616603D}" type="presParOf" srcId="{1CAEB81B-AA90-47F7-9A30-7B03E9BCA453}" destId="{A3992D7D-1584-41FF-A3FA-70B02535232D}" srcOrd="8" destOrd="0" presId="urn:microsoft.com/office/officeart/2005/8/layout/default"/>
    <dgm:cxn modelId="{50E06437-DD10-4059-835B-466BA65BEE21}" type="presParOf" srcId="{1CAEB81B-AA90-47F7-9A30-7B03E9BCA453}" destId="{517E905F-7FB9-40F8-9ABD-953952990FB3}" srcOrd="9" destOrd="0" presId="urn:microsoft.com/office/officeart/2005/8/layout/default"/>
    <dgm:cxn modelId="{40C7C75B-EC62-4C7E-90F3-596E36B4BE63}" type="presParOf" srcId="{1CAEB81B-AA90-47F7-9A30-7B03E9BCA453}" destId="{ECBF436D-FAA5-4E48-87FC-E712132A1E79}" srcOrd="10" destOrd="0" presId="urn:microsoft.com/office/officeart/2005/8/layout/default"/>
    <dgm:cxn modelId="{9ABBE678-A6CE-4B47-950C-4B590FEC513E}" type="presParOf" srcId="{1CAEB81B-AA90-47F7-9A30-7B03E9BCA453}" destId="{F77D7245-29D4-4950-9405-11C2DCE55999}" srcOrd="11" destOrd="0" presId="urn:microsoft.com/office/officeart/2005/8/layout/default"/>
    <dgm:cxn modelId="{4FD942D8-9594-41E3-AC2A-31326410F183}" type="presParOf" srcId="{1CAEB81B-AA90-47F7-9A30-7B03E9BCA453}" destId="{4247F85B-3204-41C9-B5CB-2E13F14A4ACD}" srcOrd="12" destOrd="0" presId="urn:microsoft.com/office/officeart/2005/8/layout/default"/>
    <dgm:cxn modelId="{BEEDE2D9-F867-4752-8002-D11E163ABC85}" type="presParOf" srcId="{1CAEB81B-AA90-47F7-9A30-7B03E9BCA453}" destId="{DA11BED0-EB04-45A1-95EF-D7D470ECB021}" srcOrd="13" destOrd="0" presId="urn:microsoft.com/office/officeart/2005/8/layout/default"/>
    <dgm:cxn modelId="{46D6F29C-FA7B-4E80-9641-A74E48E0E5FE}" type="presParOf" srcId="{1CAEB81B-AA90-47F7-9A30-7B03E9BCA453}" destId="{14D52E60-2B03-42C8-85AB-89B0547EEF86}" srcOrd="14" destOrd="0" presId="urn:microsoft.com/office/officeart/2005/8/layout/default"/>
    <dgm:cxn modelId="{5130F04F-8DE9-4216-AB00-CDC1D55E7147}" type="presParOf" srcId="{1CAEB81B-AA90-47F7-9A30-7B03E9BCA453}" destId="{F676C00A-3248-4EF9-AD58-BF43760E0A48}" srcOrd="15" destOrd="0" presId="urn:microsoft.com/office/officeart/2005/8/layout/default"/>
    <dgm:cxn modelId="{9AD23E0D-63D3-47FE-8528-433734080A09}" type="presParOf" srcId="{1CAEB81B-AA90-47F7-9A30-7B03E9BCA453}" destId="{F650E93C-8B98-433E-A165-74051707B1E6}" srcOrd="16" destOrd="0" presId="urn:microsoft.com/office/officeart/2005/8/layout/default"/>
    <dgm:cxn modelId="{9672B69B-A270-4961-BB11-0F9962213A4D}" type="presParOf" srcId="{1CAEB81B-AA90-47F7-9A30-7B03E9BCA453}" destId="{582157D2-5010-4E79-A82B-C6A2C6C7F624}" srcOrd="17" destOrd="0" presId="urn:microsoft.com/office/officeart/2005/8/layout/default"/>
    <dgm:cxn modelId="{2F1CD144-EEE6-400F-BC79-418FE3B541D0}" type="presParOf" srcId="{1CAEB81B-AA90-47F7-9A30-7B03E9BCA453}" destId="{ADCC1176-299E-415B-8DB1-FF7BC13D8ACB}" srcOrd="18" destOrd="0" presId="urn:microsoft.com/office/officeart/2005/8/layout/default"/>
    <dgm:cxn modelId="{CF7EBD6A-B0DD-4984-A438-CEAB0B483CD4}" type="presParOf" srcId="{1CAEB81B-AA90-47F7-9A30-7B03E9BCA453}" destId="{48EFBF93-1817-44D4-A5E5-58DFBBBBA86D}" srcOrd="19" destOrd="0" presId="urn:microsoft.com/office/officeart/2005/8/layout/default"/>
    <dgm:cxn modelId="{FFEACF97-CDD9-44F5-9E11-8963CC7A1AED}" type="presParOf" srcId="{1CAEB81B-AA90-47F7-9A30-7B03E9BCA453}" destId="{E43347B1-77B1-411F-BFAE-DCCC439F1D23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B16452C-4EC8-4921-A8BF-25C30077AC14}" type="doc">
      <dgm:prSet loTypeId="urn:microsoft.com/office/officeart/2005/8/layout/process1" loCatId="process" qsTypeId="urn:microsoft.com/office/officeart/2005/8/quickstyle/simple4" qsCatId="simple" csTypeId="urn:microsoft.com/office/officeart/2005/8/colors/colorful2" csCatId="colorful" phldr="1"/>
      <dgm:spPr/>
    </dgm:pt>
    <dgm:pt modelId="{BE0664B1-5D87-4511-AA27-4B8661385F38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S</a:t>
          </a:r>
          <a:r>
            <a:rPr lang="en-US" sz="2400" dirty="0" smtClean="0">
              <a:solidFill>
                <a:schemeClr val="tx1"/>
              </a:solidFill>
            </a:rPr>
            <a:t>tory</a:t>
          </a:r>
          <a:endParaRPr lang="en-US" sz="2400" dirty="0">
            <a:solidFill>
              <a:schemeClr val="tx1"/>
            </a:solidFill>
          </a:endParaRPr>
        </a:p>
      </dgm:t>
    </dgm:pt>
    <dgm:pt modelId="{D6DFD966-A0DE-4FFB-AF6F-5617B071CBB9}" type="parTrans" cxnId="{E00B0059-D872-4D9E-83B9-4CE66AAE43E8}">
      <dgm:prSet/>
      <dgm:spPr/>
      <dgm:t>
        <a:bodyPr/>
        <a:lstStyle/>
        <a:p>
          <a:endParaRPr lang="en-US"/>
        </a:p>
      </dgm:t>
    </dgm:pt>
    <dgm:pt modelId="{65C2CBA4-043D-4558-91F3-3D2400241BCA}" type="sibTrans" cxnId="{E00B0059-D872-4D9E-83B9-4CE66AAE43E8}">
      <dgm:prSet/>
      <dgm:spPr/>
      <dgm:t>
        <a:bodyPr/>
        <a:lstStyle/>
        <a:p>
          <a:endParaRPr lang="en-US"/>
        </a:p>
      </dgm:t>
    </dgm:pt>
    <dgm:pt modelId="{6CB07DB3-E89D-44D7-8B26-24C055F61547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M</a:t>
          </a:r>
          <a:r>
            <a:rPr lang="en-US" sz="2400" dirty="0" smtClean="0">
              <a:solidFill>
                <a:schemeClr val="tx1"/>
              </a:solidFill>
            </a:rPr>
            <a:t>essage</a:t>
          </a:r>
          <a:endParaRPr lang="en-US" sz="2400" dirty="0">
            <a:solidFill>
              <a:schemeClr val="tx1"/>
            </a:solidFill>
          </a:endParaRPr>
        </a:p>
      </dgm:t>
    </dgm:pt>
    <dgm:pt modelId="{2A9B336F-D7F4-4232-B17F-A37E9B1841A2}" type="parTrans" cxnId="{BE5ACE92-3166-4989-A491-B80B9BF04E53}">
      <dgm:prSet/>
      <dgm:spPr/>
      <dgm:t>
        <a:bodyPr/>
        <a:lstStyle/>
        <a:p>
          <a:endParaRPr lang="en-US"/>
        </a:p>
      </dgm:t>
    </dgm:pt>
    <dgm:pt modelId="{6109490A-F0FA-4571-A4F3-49AA3A9CB6AA}" type="sibTrans" cxnId="{BE5ACE92-3166-4989-A491-B80B9BF04E53}">
      <dgm:prSet/>
      <dgm:spPr/>
      <dgm:t>
        <a:bodyPr/>
        <a:lstStyle/>
        <a:p>
          <a:endParaRPr lang="en-US"/>
        </a:p>
      </dgm:t>
    </dgm:pt>
    <dgm:pt modelId="{514DD2ED-EFFE-44F7-B335-E14D59F91C39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G</a:t>
          </a:r>
          <a:r>
            <a:rPr lang="en-US" sz="2400" dirty="0" smtClean="0">
              <a:solidFill>
                <a:schemeClr val="tx1"/>
              </a:solidFill>
            </a:rPr>
            <a:t>ain</a:t>
          </a:r>
          <a:endParaRPr lang="en-US" sz="2400" dirty="0">
            <a:solidFill>
              <a:schemeClr val="tx1"/>
            </a:solidFill>
          </a:endParaRPr>
        </a:p>
      </dgm:t>
    </dgm:pt>
    <dgm:pt modelId="{34AAF0F9-DA44-48F9-BCED-2A67CA95AB27}" type="parTrans" cxnId="{42651770-6881-4DDD-9CDE-9EB14540C789}">
      <dgm:prSet/>
      <dgm:spPr/>
      <dgm:t>
        <a:bodyPr/>
        <a:lstStyle/>
        <a:p>
          <a:endParaRPr lang="en-US"/>
        </a:p>
      </dgm:t>
    </dgm:pt>
    <dgm:pt modelId="{FCEC9148-8FA3-4BF0-8A97-11AE9DB14A59}" type="sibTrans" cxnId="{42651770-6881-4DDD-9CDE-9EB14540C789}">
      <dgm:prSet/>
      <dgm:spPr/>
      <dgm:t>
        <a:bodyPr/>
        <a:lstStyle/>
        <a:p>
          <a:endParaRPr lang="en-US"/>
        </a:p>
      </dgm:t>
    </dgm:pt>
    <dgm:pt modelId="{0982EE1B-8E97-4F7E-8915-4C4DA56436E3}" type="pres">
      <dgm:prSet presAssocID="{9B16452C-4EC8-4921-A8BF-25C30077AC14}" presName="Name0" presStyleCnt="0">
        <dgm:presLayoutVars>
          <dgm:dir/>
          <dgm:resizeHandles val="exact"/>
        </dgm:presLayoutVars>
      </dgm:prSet>
      <dgm:spPr/>
    </dgm:pt>
    <dgm:pt modelId="{6F8F1EA4-D001-4539-9D89-1A88520269DE}" type="pres">
      <dgm:prSet presAssocID="{BE0664B1-5D87-4511-AA27-4B8661385F3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FFFC01-2CD2-4ACD-99FF-E30D2898A127}" type="pres">
      <dgm:prSet presAssocID="{65C2CBA4-043D-4558-91F3-3D2400241BCA}" presName="sibTrans" presStyleLbl="sibTrans2D1" presStyleIdx="0" presStyleCnt="2"/>
      <dgm:spPr/>
    </dgm:pt>
    <dgm:pt modelId="{8D858FE5-4F20-4CD5-869D-B10C82265E80}" type="pres">
      <dgm:prSet presAssocID="{65C2CBA4-043D-4558-91F3-3D2400241BCA}" presName="connectorText" presStyleLbl="sibTrans2D1" presStyleIdx="0" presStyleCnt="2"/>
      <dgm:spPr/>
    </dgm:pt>
    <dgm:pt modelId="{D1AF1269-23EF-4939-909C-DEFCC1CFF3F9}" type="pres">
      <dgm:prSet presAssocID="{6CB07DB3-E89D-44D7-8B26-24C055F6154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C8D21D-C7FA-4E86-A140-B2CBDB2FFCA9}" type="pres">
      <dgm:prSet presAssocID="{6109490A-F0FA-4571-A4F3-49AA3A9CB6AA}" presName="sibTrans" presStyleLbl="sibTrans2D1" presStyleIdx="1" presStyleCnt="2"/>
      <dgm:spPr/>
    </dgm:pt>
    <dgm:pt modelId="{37A78CA6-6651-4717-BB3D-22B6D8655469}" type="pres">
      <dgm:prSet presAssocID="{6109490A-F0FA-4571-A4F3-49AA3A9CB6AA}" presName="connectorText" presStyleLbl="sibTrans2D1" presStyleIdx="1" presStyleCnt="2"/>
      <dgm:spPr/>
    </dgm:pt>
    <dgm:pt modelId="{80C05B35-D2EB-4606-B15C-B1F65799B5E0}" type="pres">
      <dgm:prSet presAssocID="{514DD2ED-EFFE-44F7-B335-E14D59F91C39}" presName="node" presStyleLbl="node1" presStyleIdx="2" presStyleCnt="3" custLinFactNeighborX="1022" custLinFactNeighborY="24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0B0059-D872-4D9E-83B9-4CE66AAE43E8}" srcId="{9B16452C-4EC8-4921-A8BF-25C30077AC14}" destId="{BE0664B1-5D87-4511-AA27-4B8661385F38}" srcOrd="0" destOrd="0" parTransId="{D6DFD966-A0DE-4FFB-AF6F-5617B071CBB9}" sibTransId="{65C2CBA4-043D-4558-91F3-3D2400241BCA}"/>
    <dgm:cxn modelId="{8278D9B9-AF9F-4D94-BD50-2AAC3938672F}" type="presOf" srcId="{514DD2ED-EFFE-44F7-B335-E14D59F91C39}" destId="{80C05B35-D2EB-4606-B15C-B1F65799B5E0}" srcOrd="0" destOrd="0" presId="urn:microsoft.com/office/officeart/2005/8/layout/process1"/>
    <dgm:cxn modelId="{989FF994-027A-4C5E-8ED0-0CA8757C96CC}" type="presOf" srcId="{65C2CBA4-043D-4558-91F3-3D2400241BCA}" destId="{E6FFFC01-2CD2-4ACD-99FF-E30D2898A127}" srcOrd="0" destOrd="0" presId="urn:microsoft.com/office/officeart/2005/8/layout/process1"/>
    <dgm:cxn modelId="{BE5ACE92-3166-4989-A491-B80B9BF04E53}" srcId="{9B16452C-4EC8-4921-A8BF-25C30077AC14}" destId="{6CB07DB3-E89D-44D7-8B26-24C055F61547}" srcOrd="1" destOrd="0" parTransId="{2A9B336F-D7F4-4232-B17F-A37E9B1841A2}" sibTransId="{6109490A-F0FA-4571-A4F3-49AA3A9CB6AA}"/>
    <dgm:cxn modelId="{CF1206E6-0CC5-410E-BBF5-9AF363C9FFB0}" type="presOf" srcId="{6109490A-F0FA-4571-A4F3-49AA3A9CB6AA}" destId="{37A78CA6-6651-4717-BB3D-22B6D8655469}" srcOrd="1" destOrd="0" presId="urn:microsoft.com/office/officeart/2005/8/layout/process1"/>
    <dgm:cxn modelId="{42E49106-2FC0-4E4C-8EA5-9ECAF8F5F840}" type="presOf" srcId="{65C2CBA4-043D-4558-91F3-3D2400241BCA}" destId="{8D858FE5-4F20-4CD5-869D-B10C82265E80}" srcOrd="1" destOrd="0" presId="urn:microsoft.com/office/officeart/2005/8/layout/process1"/>
    <dgm:cxn modelId="{E0889047-364E-441B-A59C-6A7C669E0930}" type="presOf" srcId="{9B16452C-4EC8-4921-A8BF-25C30077AC14}" destId="{0982EE1B-8E97-4F7E-8915-4C4DA56436E3}" srcOrd="0" destOrd="0" presId="urn:microsoft.com/office/officeart/2005/8/layout/process1"/>
    <dgm:cxn modelId="{BFCF5969-40F4-4AD0-A212-BFD4ADEEE58E}" type="presOf" srcId="{6109490A-F0FA-4571-A4F3-49AA3A9CB6AA}" destId="{78C8D21D-C7FA-4E86-A140-B2CBDB2FFCA9}" srcOrd="0" destOrd="0" presId="urn:microsoft.com/office/officeart/2005/8/layout/process1"/>
    <dgm:cxn modelId="{42651770-6881-4DDD-9CDE-9EB14540C789}" srcId="{9B16452C-4EC8-4921-A8BF-25C30077AC14}" destId="{514DD2ED-EFFE-44F7-B335-E14D59F91C39}" srcOrd="2" destOrd="0" parTransId="{34AAF0F9-DA44-48F9-BCED-2A67CA95AB27}" sibTransId="{FCEC9148-8FA3-4BF0-8A97-11AE9DB14A59}"/>
    <dgm:cxn modelId="{F6C40FF9-900C-4804-9A1E-25C8BAD6CF9A}" type="presOf" srcId="{BE0664B1-5D87-4511-AA27-4B8661385F38}" destId="{6F8F1EA4-D001-4539-9D89-1A88520269DE}" srcOrd="0" destOrd="0" presId="urn:microsoft.com/office/officeart/2005/8/layout/process1"/>
    <dgm:cxn modelId="{4662C79D-9B6C-437F-A0A9-3D41142F0297}" type="presOf" srcId="{6CB07DB3-E89D-44D7-8B26-24C055F61547}" destId="{D1AF1269-23EF-4939-909C-DEFCC1CFF3F9}" srcOrd="0" destOrd="0" presId="urn:microsoft.com/office/officeart/2005/8/layout/process1"/>
    <dgm:cxn modelId="{36D70226-B6EF-4399-A5C7-5D9CEB48CF73}" type="presParOf" srcId="{0982EE1B-8E97-4F7E-8915-4C4DA56436E3}" destId="{6F8F1EA4-D001-4539-9D89-1A88520269DE}" srcOrd="0" destOrd="0" presId="urn:microsoft.com/office/officeart/2005/8/layout/process1"/>
    <dgm:cxn modelId="{B8EBE81E-7E30-41F7-A429-37ACDB671E1D}" type="presParOf" srcId="{0982EE1B-8E97-4F7E-8915-4C4DA56436E3}" destId="{E6FFFC01-2CD2-4ACD-99FF-E30D2898A127}" srcOrd="1" destOrd="0" presId="urn:microsoft.com/office/officeart/2005/8/layout/process1"/>
    <dgm:cxn modelId="{B5A76296-AC57-46B2-B994-7DDD17A02185}" type="presParOf" srcId="{E6FFFC01-2CD2-4ACD-99FF-E30D2898A127}" destId="{8D858FE5-4F20-4CD5-869D-B10C82265E80}" srcOrd="0" destOrd="0" presId="urn:microsoft.com/office/officeart/2005/8/layout/process1"/>
    <dgm:cxn modelId="{2413FB39-6025-4350-A8E1-FEF334CDE6E2}" type="presParOf" srcId="{0982EE1B-8E97-4F7E-8915-4C4DA56436E3}" destId="{D1AF1269-23EF-4939-909C-DEFCC1CFF3F9}" srcOrd="2" destOrd="0" presId="urn:microsoft.com/office/officeart/2005/8/layout/process1"/>
    <dgm:cxn modelId="{B2824DA6-5222-4115-9F5C-B70FEDEAA0EC}" type="presParOf" srcId="{0982EE1B-8E97-4F7E-8915-4C4DA56436E3}" destId="{78C8D21D-C7FA-4E86-A140-B2CBDB2FFCA9}" srcOrd="3" destOrd="0" presId="urn:microsoft.com/office/officeart/2005/8/layout/process1"/>
    <dgm:cxn modelId="{5A371152-137B-4742-9045-980ABB83B139}" type="presParOf" srcId="{78C8D21D-C7FA-4E86-A140-B2CBDB2FFCA9}" destId="{37A78CA6-6651-4717-BB3D-22B6D8655469}" srcOrd="0" destOrd="0" presId="urn:microsoft.com/office/officeart/2005/8/layout/process1"/>
    <dgm:cxn modelId="{92DD8100-A544-4240-BF5E-55A96AC4F1D6}" type="presParOf" srcId="{0982EE1B-8E97-4F7E-8915-4C4DA56436E3}" destId="{80C05B35-D2EB-4606-B15C-B1F65799B5E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B16452C-4EC8-4921-A8BF-25C30077AC14}" type="doc">
      <dgm:prSet loTypeId="urn:microsoft.com/office/officeart/2005/8/layout/process1" loCatId="process" qsTypeId="urn:microsoft.com/office/officeart/2005/8/quickstyle/simple4" qsCatId="simple" csTypeId="urn:microsoft.com/office/officeart/2005/8/colors/colorful2" csCatId="colorful" phldr="1"/>
      <dgm:spPr/>
    </dgm:pt>
    <dgm:pt modelId="{BE0664B1-5D87-4511-AA27-4B8661385F38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P</a:t>
          </a:r>
          <a:r>
            <a:rPr lang="en-US" sz="2400" dirty="0" smtClean="0">
              <a:solidFill>
                <a:schemeClr val="tx1"/>
              </a:solidFill>
            </a:rPr>
            <a:t>oint 1</a:t>
          </a:r>
          <a:endParaRPr lang="en-US" sz="2400" dirty="0">
            <a:solidFill>
              <a:schemeClr val="tx1"/>
            </a:solidFill>
          </a:endParaRPr>
        </a:p>
      </dgm:t>
    </dgm:pt>
    <dgm:pt modelId="{D6DFD966-A0DE-4FFB-AF6F-5617B071CBB9}" type="parTrans" cxnId="{E00B0059-D872-4D9E-83B9-4CE66AAE43E8}">
      <dgm:prSet/>
      <dgm:spPr/>
      <dgm:t>
        <a:bodyPr/>
        <a:lstStyle/>
        <a:p>
          <a:endParaRPr lang="en-US"/>
        </a:p>
      </dgm:t>
    </dgm:pt>
    <dgm:pt modelId="{65C2CBA4-043D-4558-91F3-3D2400241BCA}" type="sibTrans" cxnId="{E00B0059-D872-4D9E-83B9-4CE66AAE43E8}">
      <dgm:prSet/>
      <dgm:spPr/>
      <dgm:t>
        <a:bodyPr/>
        <a:lstStyle/>
        <a:p>
          <a:endParaRPr lang="en-US"/>
        </a:p>
      </dgm:t>
    </dgm:pt>
    <dgm:pt modelId="{6CB07DB3-E89D-44D7-8B26-24C055F61547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P</a:t>
          </a:r>
          <a:r>
            <a:rPr lang="en-US" sz="2400" dirty="0" smtClean="0">
              <a:solidFill>
                <a:schemeClr val="tx1"/>
              </a:solidFill>
            </a:rPr>
            <a:t>oint 2</a:t>
          </a:r>
          <a:endParaRPr lang="en-US" sz="2400" dirty="0">
            <a:solidFill>
              <a:schemeClr val="tx1"/>
            </a:solidFill>
          </a:endParaRPr>
        </a:p>
      </dgm:t>
    </dgm:pt>
    <dgm:pt modelId="{2A9B336F-D7F4-4232-B17F-A37E9B1841A2}" type="parTrans" cxnId="{BE5ACE92-3166-4989-A491-B80B9BF04E53}">
      <dgm:prSet/>
      <dgm:spPr/>
      <dgm:t>
        <a:bodyPr/>
        <a:lstStyle/>
        <a:p>
          <a:endParaRPr lang="en-US"/>
        </a:p>
      </dgm:t>
    </dgm:pt>
    <dgm:pt modelId="{6109490A-F0FA-4571-A4F3-49AA3A9CB6AA}" type="sibTrans" cxnId="{BE5ACE92-3166-4989-A491-B80B9BF04E53}">
      <dgm:prSet/>
      <dgm:spPr/>
      <dgm:t>
        <a:bodyPr/>
        <a:lstStyle/>
        <a:p>
          <a:endParaRPr lang="en-US"/>
        </a:p>
      </dgm:t>
    </dgm:pt>
    <dgm:pt modelId="{514DD2ED-EFFE-44F7-B335-E14D59F91C39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P</a:t>
          </a:r>
          <a:r>
            <a:rPr lang="en-US" sz="2400" dirty="0" smtClean="0">
              <a:solidFill>
                <a:schemeClr val="tx1"/>
              </a:solidFill>
            </a:rPr>
            <a:t>oint 3</a:t>
          </a:r>
          <a:endParaRPr lang="en-US" sz="2400" dirty="0">
            <a:solidFill>
              <a:schemeClr val="tx1"/>
            </a:solidFill>
          </a:endParaRPr>
        </a:p>
      </dgm:t>
    </dgm:pt>
    <dgm:pt modelId="{34AAF0F9-DA44-48F9-BCED-2A67CA95AB27}" type="parTrans" cxnId="{42651770-6881-4DDD-9CDE-9EB14540C789}">
      <dgm:prSet/>
      <dgm:spPr/>
      <dgm:t>
        <a:bodyPr/>
        <a:lstStyle/>
        <a:p>
          <a:endParaRPr lang="en-US"/>
        </a:p>
      </dgm:t>
    </dgm:pt>
    <dgm:pt modelId="{FCEC9148-8FA3-4BF0-8A97-11AE9DB14A59}" type="sibTrans" cxnId="{42651770-6881-4DDD-9CDE-9EB14540C789}">
      <dgm:prSet/>
      <dgm:spPr/>
      <dgm:t>
        <a:bodyPr/>
        <a:lstStyle/>
        <a:p>
          <a:endParaRPr lang="en-US"/>
        </a:p>
      </dgm:t>
    </dgm:pt>
    <dgm:pt modelId="{0982EE1B-8E97-4F7E-8915-4C4DA56436E3}" type="pres">
      <dgm:prSet presAssocID="{9B16452C-4EC8-4921-A8BF-25C30077AC14}" presName="Name0" presStyleCnt="0">
        <dgm:presLayoutVars>
          <dgm:dir/>
          <dgm:resizeHandles val="exact"/>
        </dgm:presLayoutVars>
      </dgm:prSet>
      <dgm:spPr/>
    </dgm:pt>
    <dgm:pt modelId="{6F8F1EA4-D001-4539-9D89-1A88520269DE}" type="pres">
      <dgm:prSet presAssocID="{BE0664B1-5D87-4511-AA27-4B8661385F3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FFFC01-2CD2-4ACD-99FF-E30D2898A127}" type="pres">
      <dgm:prSet presAssocID="{65C2CBA4-043D-4558-91F3-3D2400241BCA}" presName="sibTrans" presStyleLbl="sibTrans2D1" presStyleIdx="0" presStyleCnt="2"/>
      <dgm:spPr/>
    </dgm:pt>
    <dgm:pt modelId="{8D858FE5-4F20-4CD5-869D-B10C82265E80}" type="pres">
      <dgm:prSet presAssocID="{65C2CBA4-043D-4558-91F3-3D2400241BCA}" presName="connectorText" presStyleLbl="sibTrans2D1" presStyleIdx="0" presStyleCnt="2"/>
      <dgm:spPr/>
    </dgm:pt>
    <dgm:pt modelId="{D1AF1269-23EF-4939-909C-DEFCC1CFF3F9}" type="pres">
      <dgm:prSet presAssocID="{6CB07DB3-E89D-44D7-8B26-24C055F6154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C8D21D-C7FA-4E86-A140-B2CBDB2FFCA9}" type="pres">
      <dgm:prSet presAssocID="{6109490A-F0FA-4571-A4F3-49AA3A9CB6AA}" presName="sibTrans" presStyleLbl="sibTrans2D1" presStyleIdx="1" presStyleCnt="2"/>
      <dgm:spPr/>
    </dgm:pt>
    <dgm:pt modelId="{37A78CA6-6651-4717-BB3D-22B6D8655469}" type="pres">
      <dgm:prSet presAssocID="{6109490A-F0FA-4571-A4F3-49AA3A9CB6AA}" presName="connectorText" presStyleLbl="sibTrans2D1" presStyleIdx="1" presStyleCnt="2"/>
      <dgm:spPr/>
    </dgm:pt>
    <dgm:pt modelId="{80C05B35-D2EB-4606-B15C-B1F65799B5E0}" type="pres">
      <dgm:prSet presAssocID="{514DD2ED-EFFE-44F7-B335-E14D59F91C39}" presName="node" presStyleLbl="node1" presStyleIdx="2" presStyleCnt="3" custLinFactNeighborX="1022" custLinFactNeighborY="24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1F001FA-59AC-44A2-90DB-B00D77EF0EB5}" type="presOf" srcId="{9B16452C-4EC8-4921-A8BF-25C30077AC14}" destId="{0982EE1B-8E97-4F7E-8915-4C4DA56436E3}" srcOrd="0" destOrd="0" presId="urn:microsoft.com/office/officeart/2005/8/layout/process1"/>
    <dgm:cxn modelId="{77C5C789-5696-4DA8-9AD4-205588DAB4F3}" type="presOf" srcId="{6109490A-F0FA-4571-A4F3-49AA3A9CB6AA}" destId="{37A78CA6-6651-4717-BB3D-22B6D8655469}" srcOrd="1" destOrd="0" presId="urn:microsoft.com/office/officeart/2005/8/layout/process1"/>
    <dgm:cxn modelId="{9A1493D4-3AEC-4EE2-B747-A9D41CD46893}" type="presOf" srcId="{65C2CBA4-043D-4558-91F3-3D2400241BCA}" destId="{8D858FE5-4F20-4CD5-869D-B10C82265E80}" srcOrd="1" destOrd="0" presId="urn:microsoft.com/office/officeart/2005/8/layout/process1"/>
    <dgm:cxn modelId="{E00B0059-D872-4D9E-83B9-4CE66AAE43E8}" srcId="{9B16452C-4EC8-4921-A8BF-25C30077AC14}" destId="{BE0664B1-5D87-4511-AA27-4B8661385F38}" srcOrd="0" destOrd="0" parTransId="{D6DFD966-A0DE-4FFB-AF6F-5617B071CBB9}" sibTransId="{65C2CBA4-043D-4558-91F3-3D2400241BCA}"/>
    <dgm:cxn modelId="{F8F414CE-3A57-4C65-ADA2-598F13508762}" type="presOf" srcId="{6109490A-F0FA-4571-A4F3-49AA3A9CB6AA}" destId="{78C8D21D-C7FA-4E86-A140-B2CBDB2FFCA9}" srcOrd="0" destOrd="0" presId="urn:microsoft.com/office/officeart/2005/8/layout/process1"/>
    <dgm:cxn modelId="{B6747E67-26DD-476A-B796-77531B23E12B}" type="presOf" srcId="{BE0664B1-5D87-4511-AA27-4B8661385F38}" destId="{6F8F1EA4-D001-4539-9D89-1A88520269DE}" srcOrd="0" destOrd="0" presId="urn:microsoft.com/office/officeart/2005/8/layout/process1"/>
    <dgm:cxn modelId="{1CED20B5-8109-4AF0-A91C-DE685368D3B8}" type="presOf" srcId="{65C2CBA4-043D-4558-91F3-3D2400241BCA}" destId="{E6FFFC01-2CD2-4ACD-99FF-E30D2898A127}" srcOrd="0" destOrd="0" presId="urn:microsoft.com/office/officeart/2005/8/layout/process1"/>
    <dgm:cxn modelId="{42651770-6881-4DDD-9CDE-9EB14540C789}" srcId="{9B16452C-4EC8-4921-A8BF-25C30077AC14}" destId="{514DD2ED-EFFE-44F7-B335-E14D59F91C39}" srcOrd="2" destOrd="0" parTransId="{34AAF0F9-DA44-48F9-BCED-2A67CA95AB27}" sibTransId="{FCEC9148-8FA3-4BF0-8A97-11AE9DB14A59}"/>
    <dgm:cxn modelId="{3A23053F-5D8D-4E3D-9117-9D68D06C0403}" type="presOf" srcId="{514DD2ED-EFFE-44F7-B335-E14D59F91C39}" destId="{80C05B35-D2EB-4606-B15C-B1F65799B5E0}" srcOrd="0" destOrd="0" presId="urn:microsoft.com/office/officeart/2005/8/layout/process1"/>
    <dgm:cxn modelId="{C2F0A204-273B-4222-8F78-7112A6832BFB}" type="presOf" srcId="{6CB07DB3-E89D-44D7-8B26-24C055F61547}" destId="{D1AF1269-23EF-4939-909C-DEFCC1CFF3F9}" srcOrd="0" destOrd="0" presId="urn:microsoft.com/office/officeart/2005/8/layout/process1"/>
    <dgm:cxn modelId="{BE5ACE92-3166-4989-A491-B80B9BF04E53}" srcId="{9B16452C-4EC8-4921-A8BF-25C30077AC14}" destId="{6CB07DB3-E89D-44D7-8B26-24C055F61547}" srcOrd="1" destOrd="0" parTransId="{2A9B336F-D7F4-4232-B17F-A37E9B1841A2}" sibTransId="{6109490A-F0FA-4571-A4F3-49AA3A9CB6AA}"/>
    <dgm:cxn modelId="{D2731B44-90C6-4235-A142-352E23CEF3C3}" type="presParOf" srcId="{0982EE1B-8E97-4F7E-8915-4C4DA56436E3}" destId="{6F8F1EA4-D001-4539-9D89-1A88520269DE}" srcOrd="0" destOrd="0" presId="urn:microsoft.com/office/officeart/2005/8/layout/process1"/>
    <dgm:cxn modelId="{81A5672E-E790-4DDE-B7E3-F402750716B5}" type="presParOf" srcId="{0982EE1B-8E97-4F7E-8915-4C4DA56436E3}" destId="{E6FFFC01-2CD2-4ACD-99FF-E30D2898A127}" srcOrd="1" destOrd="0" presId="urn:microsoft.com/office/officeart/2005/8/layout/process1"/>
    <dgm:cxn modelId="{B85C7A57-9162-4986-A26A-F604C3D98F66}" type="presParOf" srcId="{E6FFFC01-2CD2-4ACD-99FF-E30D2898A127}" destId="{8D858FE5-4F20-4CD5-869D-B10C82265E80}" srcOrd="0" destOrd="0" presId="urn:microsoft.com/office/officeart/2005/8/layout/process1"/>
    <dgm:cxn modelId="{6FCE8433-2BF7-4FA6-8A4B-6E91C0939B20}" type="presParOf" srcId="{0982EE1B-8E97-4F7E-8915-4C4DA56436E3}" destId="{D1AF1269-23EF-4939-909C-DEFCC1CFF3F9}" srcOrd="2" destOrd="0" presId="urn:microsoft.com/office/officeart/2005/8/layout/process1"/>
    <dgm:cxn modelId="{5C97EE28-2246-4522-A139-AFAE2D79D09C}" type="presParOf" srcId="{0982EE1B-8E97-4F7E-8915-4C4DA56436E3}" destId="{78C8D21D-C7FA-4E86-A140-B2CBDB2FFCA9}" srcOrd="3" destOrd="0" presId="urn:microsoft.com/office/officeart/2005/8/layout/process1"/>
    <dgm:cxn modelId="{517AB638-6EA2-4FB4-9DE1-B72BC1857553}" type="presParOf" srcId="{78C8D21D-C7FA-4E86-A140-B2CBDB2FFCA9}" destId="{37A78CA6-6651-4717-BB3D-22B6D8655469}" srcOrd="0" destOrd="0" presId="urn:microsoft.com/office/officeart/2005/8/layout/process1"/>
    <dgm:cxn modelId="{5791F0B6-E5C2-420D-8352-41D27C4798FF}" type="presParOf" srcId="{0982EE1B-8E97-4F7E-8915-4C4DA56436E3}" destId="{80C05B35-D2EB-4606-B15C-B1F65799B5E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B16452C-4EC8-4921-A8BF-25C30077AC14}" type="doc">
      <dgm:prSet loTypeId="urn:microsoft.com/office/officeart/2005/8/layout/process1" loCatId="process" qsTypeId="urn:microsoft.com/office/officeart/2005/8/quickstyle/simple4" qsCatId="simple" csTypeId="urn:microsoft.com/office/officeart/2005/8/colors/colorful2" csCatId="colorful" phldr="1"/>
      <dgm:spPr/>
    </dgm:pt>
    <dgm:pt modelId="{BE0664B1-5D87-4511-AA27-4B8661385F38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P</a:t>
          </a:r>
          <a:r>
            <a:rPr lang="en-US" sz="2400" dirty="0" smtClean="0">
              <a:solidFill>
                <a:schemeClr val="tx1"/>
              </a:solidFill>
            </a:rPr>
            <a:t>osition</a:t>
          </a:r>
          <a:endParaRPr lang="en-US" sz="2400" dirty="0">
            <a:solidFill>
              <a:schemeClr val="tx1"/>
            </a:solidFill>
          </a:endParaRPr>
        </a:p>
      </dgm:t>
    </dgm:pt>
    <dgm:pt modelId="{D6DFD966-A0DE-4FFB-AF6F-5617B071CBB9}" type="parTrans" cxnId="{E00B0059-D872-4D9E-83B9-4CE66AAE43E8}">
      <dgm:prSet/>
      <dgm:spPr/>
      <dgm:t>
        <a:bodyPr/>
        <a:lstStyle/>
        <a:p>
          <a:endParaRPr lang="en-US"/>
        </a:p>
      </dgm:t>
    </dgm:pt>
    <dgm:pt modelId="{65C2CBA4-043D-4558-91F3-3D2400241BCA}" type="sibTrans" cxnId="{E00B0059-D872-4D9E-83B9-4CE66AAE43E8}">
      <dgm:prSet/>
      <dgm:spPr/>
      <dgm:t>
        <a:bodyPr/>
        <a:lstStyle/>
        <a:p>
          <a:endParaRPr lang="en-US"/>
        </a:p>
      </dgm:t>
    </dgm:pt>
    <dgm:pt modelId="{6CB07DB3-E89D-44D7-8B26-24C055F61547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R</a:t>
          </a:r>
          <a:r>
            <a:rPr lang="en-US" sz="2400" dirty="0" smtClean="0">
              <a:solidFill>
                <a:schemeClr val="tx1"/>
              </a:solidFill>
            </a:rPr>
            <a:t>eason</a:t>
          </a:r>
          <a:endParaRPr lang="en-US" sz="2400" dirty="0">
            <a:solidFill>
              <a:schemeClr val="tx1"/>
            </a:solidFill>
          </a:endParaRPr>
        </a:p>
      </dgm:t>
    </dgm:pt>
    <dgm:pt modelId="{2A9B336F-D7F4-4232-B17F-A37E9B1841A2}" type="parTrans" cxnId="{BE5ACE92-3166-4989-A491-B80B9BF04E53}">
      <dgm:prSet/>
      <dgm:spPr/>
      <dgm:t>
        <a:bodyPr/>
        <a:lstStyle/>
        <a:p>
          <a:endParaRPr lang="en-US"/>
        </a:p>
      </dgm:t>
    </dgm:pt>
    <dgm:pt modelId="{6109490A-F0FA-4571-A4F3-49AA3A9CB6AA}" type="sibTrans" cxnId="{BE5ACE92-3166-4989-A491-B80B9BF04E53}">
      <dgm:prSet/>
      <dgm:spPr/>
      <dgm:t>
        <a:bodyPr/>
        <a:lstStyle/>
        <a:p>
          <a:endParaRPr lang="en-US"/>
        </a:p>
      </dgm:t>
    </dgm:pt>
    <dgm:pt modelId="{514DD2ED-EFFE-44F7-B335-E14D59F91C39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E</a:t>
          </a:r>
          <a:r>
            <a:rPr lang="en-US" sz="2400" dirty="0" smtClean="0">
              <a:solidFill>
                <a:schemeClr val="tx1"/>
              </a:solidFill>
            </a:rPr>
            <a:t>xample</a:t>
          </a:r>
          <a:endParaRPr lang="en-US" sz="2400" dirty="0">
            <a:solidFill>
              <a:schemeClr val="tx1"/>
            </a:solidFill>
          </a:endParaRPr>
        </a:p>
      </dgm:t>
    </dgm:pt>
    <dgm:pt modelId="{34AAF0F9-DA44-48F9-BCED-2A67CA95AB27}" type="parTrans" cxnId="{42651770-6881-4DDD-9CDE-9EB14540C789}">
      <dgm:prSet/>
      <dgm:spPr/>
      <dgm:t>
        <a:bodyPr/>
        <a:lstStyle/>
        <a:p>
          <a:endParaRPr lang="en-US"/>
        </a:p>
      </dgm:t>
    </dgm:pt>
    <dgm:pt modelId="{FCEC9148-8FA3-4BF0-8A97-11AE9DB14A59}" type="sibTrans" cxnId="{42651770-6881-4DDD-9CDE-9EB14540C789}">
      <dgm:prSet/>
      <dgm:spPr/>
      <dgm:t>
        <a:bodyPr/>
        <a:lstStyle/>
        <a:p>
          <a:endParaRPr lang="en-US"/>
        </a:p>
      </dgm:t>
    </dgm:pt>
    <dgm:pt modelId="{DE90D5CE-CDB1-4931-BF0E-A77528299EC2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P</a:t>
          </a:r>
          <a:r>
            <a:rPr lang="en-US" sz="2400" dirty="0" smtClean="0">
              <a:solidFill>
                <a:schemeClr val="tx1"/>
              </a:solidFill>
            </a:rPr>
            <a:t>osition</a:t>
          </a:r>
          <a:endParaRPr lang="en-US" sz="2400" dirty="0">
            <a:solidFill>
              <a:schemeClr val="tx1"/>
            </a:solidFill>
          </a:endParaRPr>
        </a:p>
      </dgm:t>
    </dgm:pt>
    <dgm:pt modelId="{E17AAA35-517C-40B1-9026-8303088BC539}" type="parTrans" cxnId="{2B39B6C3-B9CD-4B59-A821-12D833B98E60}">
      <dgm:prSet/>
      <dgm:spPr/>
      <dgm:t>
        <a:bodyPr/>
        <a:lstStyle/>
        <a:p>
          <a:endParaRPr lang="en-US"/>
        </a:p>
      </dgm:t>
    </dgm:pt>
    <dgm:pt modelId="{A0666717-C4F2-4D19-83E4-5FC9699B106E}" type="sibTrans" cxnId="{2B39B6C3-B9CD-4B59-A821-12D833B98E60}">
      <dgm:prSet/>
      <dgm:spPr/>
      <dgm:t>
        <a:bodyPr/>
        <a:lstStyle/>
        <a:p>
          <a:endParaRPr lang="en-US"/>
        </a:p>
      </dgm:t>
    </dgm:pt>
    <dgm:pt modelId="{0982EE1B-8E97-4F7E-8915-4C4DA56436E3}" type="pres">
      <dgm:prSet presAssocID="{9B16452C-4EC8-4921-A8BF-25C30077AC14}" presName="Name0" presStyleCnt="0">
        <dgm:presLayoutVars>
          <dgm:dir/>
          <dgm:resizeHandles val="exact"/>
        </dgm:presLayoutVars>
      </dgm:prSet>
      <dgm:spPr/>
    </dgm:pt>
    <dgm:pt modelId="{6F8F1EA4-D001-4539-9D89-1A88520269DE}" type="pres">
      <dgm:prSet presAssocID="{BE0664B1-5D87-4511-AA27-4B8661385F3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FFFC01-2CD2-4ACD-99FF-E30D2898A127}" type="pres">
      <dgm:prSet presAssocID="{65C2CBA4-043D-4558-91F3-3D2400241BCA}" presName="sibTrans" presStyleLbl="sibTrans2D1" presStyleIdx="0" presStyleCnt="3"/>
      <dgm:spPr/>
    </dgm:pt>
    <dgm:pt modelId="{8D858FE5-4F20-4CD5-869D-B10C82265E80}" type="pres">
      <dgm:prSet presAssocID="{65C2CBA4-043D-4558-91F3-3D2400241BCA}" presName="connectorText" presStyleLbl="sibTrans2D1" presStyleIdx="0" presStyleCnt="3"/>
      <dgm:spPr/>
    </dgm:pt>
    <dgm:pt modelId="{D1AF1269-23EF-4939-909C-DEFCC1CFF3F9}" type="pres">
      <dgm:prSet presAssocID="{6CB07DB3-E89D-44D7-8B26-24C055F6154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C8D21D-C7FA-4E86-A140-B2CBDB2FFCA9}" type="pres">
      <dgm:prSet presAssocID="{6109490A-F0FA-4571-A4F3-49AA3A9CB6AA}" presName="sibTrans" presStyleLbl="sibTrans2D1" presStyleIdx="1" presStyleCnt="3"/>
      <dgm:spPr/>
    </dgm:pt>
    <dgm:pt modelId="{37A78CA6-6651-4717-BB3D-22B6D8655469}" type="pres">
      <dgm:prSet presAssocID="{6109490A-F0FA-4571-A4F3-49AA3A9CB6AA}" presName="connectorText" presStyleLbl="sibTrans2D1" presStyleIdx="1" presStyleCnt="3"/>
      <dgm:spPr/>
    </dgm:pt>
    <dgm:pt modelId="{80C05B35-D2EB-4606-B15C-B1F65799B5E0}" type="pres">
      <dgm:prSet presAssocID="{514DD2ED-EFFE-44F7-B335-E14D59F91C39}" presName="node" presStyleLbl="node1" presStyleIdx="2" presStyleCnt="4" custLinFactNeighborX="1022" custLinFactNeighborY="24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BF229D-56B2-4751-A4FA-FFD3DC73CAFA}" type="pres">
      <dgm:prSet presAssocID="{FCEC9148-8FA3-4BF0-8A97-11AE9DB14A59}" presName="sibTrans" presStyleLbl="sibTrans2D1" presStyleIdx="2" presStyleCnt="3"/>
      <dgm:spPr/>
    </dgm:pt>
    <dgm:pt modelId="{A7485E69-51A1-4090-A89F-C8472D2158B1}" type="pres">
      <dgm:prSet presAssocID="{FCEC9148-8FA3-4BF0-8A97-11AE9DB14A59}" presName="connectorText" presStyleLbl="sibTrans2D1" presStyleIdx="2" presStyleCnt="3"/>
      <dgm:spPr/>
    </dgm:pt>
    <dgm:pt modelId="{193E6B40-C975-4DD1-B250-73755567E7F6}" type="pres">
      <dgm:prSet presAssocID="{DE90D5CE-CDB1-4931-BF0E-A77528299EC2}" presName="node" presStyleLbl="node1" presStyleIdx="3" presStyleCnt="4">
        <dgm:presLayoutVars>
          <dgm:bulletEnabled val="1"/>
        </dgm:presLayoutVars>
      </dgm:prSet>
      <dgm:spPr/>
    </dgm:pt>
  </dgm:ptLst>
  <dgm:cxnLst>
    <dgm:cxn modelId="{4710FD6F-1CE3-44C7-9153-7735C99F9F93}" type="presOf" srcId="{6109490A-F0FA-4571-A4F3-49AA3A9CB6AA}" destId="{37A78CA6-6651-4717-BB3D-22B6D8655469}" srcOrd="1" destOrd="0" presId="urn:microsoft.com/office/officeart/2005/8/layout/process1"/>
    <dgm:cxn modelId="{F98DD9BD-0CA7-4EDD-8B39-7EA31D7E2ECA}" type="presOf" srcId="{65C2CBA4-043D-4558-91F3-3D2400241BCA}" destId="{E6FFFC01-2CD2-4ACD-99FF-E30D2898A127}" srcOrd="0" destOrd="0" presId="urn:microsoft.com/office/officeart/2005/8/layout/process1"/>
    <dgm:cxn modelId="{ABBB11BB-3F98-42E6-845D-725D2BC1EA28}" type="presOf" srcId="{FCEC9148-8FA3-4BF0-8A97-11AE9DB14A59}" destId="{A7485E69-51A1-4090-A89F-C8472D2158B1}" srcOrd="1" destOrd="0" presId="urn:microsoft.com/office/officeart/2005/8/layout/process1"/>
    <dgm:cxn modelId="{A5B5C792-63ED-441E-848A-5626FD0021F2}" type="presOf" srcId="{FCEC9148-8FA3-4BF0-8A97-11AE9DB14A59}" destId="{C6BF229D-56B2-4751-A4FA-FFD3DC73CAFA}" srcOrd="0" destOrd="0" presId="urn:microsoft.com/office/officeart/2005/8/layout/process1"/>
    <dgm:cxn modelId="{2B39B6C3-B9CD-4B59-A821-12D833B98E60}" srcId="{9B16452C-4EC8-4921-A8BF-25C30077AC14}" destId="{DE90D5CE-CDB1-4931-BF0E-A77528299EC2}" srcOrd="3" destOrd="0" parTransId="{E17AAA35-517C-40B1-9026-8303088BC539}" sibTransId="{A0666717-C4F2-4D19-83E4-5FC9699B106E}"/>
    <dgm:cxn modelId="{E3C2566F-001A-4947-9957-58E86009DDAF}" type="presOf" srcId="{6109490A-F0FA-4571-A4F3-49AA3A9CB6AA}" destId="{78C8D21D-C7FA-4E86-A140-B2CBDB2FFCA9}" srcOrd="0" destOrd="0" presId="urn:microsoft.com/office/officeart/2005/8/layout/process1"/>
    <dgm:cxn modelId="{E00B0059-D872-4D9E-83B9-4CE66AAE43E8}" srcId="{9B16452C-4EC8-4921-A8BF-25C30077AC14}" destId="{BE0664B1-5D87-4511-AA27-4B8661385F38}" srcOrd="0" destOrd="0" parTransId="{D6DFD966-A0DE-4FFB-AF6F-5617B071CBB9}" sibTransId="{65C2CBA4-043D-4558-91F3-3D2400241BCA}"/>
    <dgm:cxn modelId="{65CE460D-08B0-4F44-8406-3D84F70AFD2F}" type="presOf" srcId="{DE90D5CE-CDB1-4931-BF0E-A77528299EC2}" destId="{193E6B40-C975-4DD1-B250-73755567E7F6}" srcOrd="0" destOrd="0" presId="urn:microsoft.com/office/officeart/2005/8/layout/process1"/>
    <dgm:cxn modelId="{B38AC687-DCD4-4766-A110-3A9B87D8A6D5}" type="presOf" srcId="{65C2CBA4-043D-4558-91F3-3D2400241BCA}" destId="{8D858FE5-4F20-4CD5-869D-B10C82265E80}" srcOrd="1" destOrd="0" presId="urn:microsoft.com/office/officeart/2005/8/layout/process1"/>
    <dgm:cxn modelId="{6979E949-3217-4940-9238-928E3472051F}" type="presOf" srcId="{6CB07DB3-E89D-44D7-8B26-24C055F61547}" destId="{D1AF1269-23EF-4939-909C-DEFCC1CFF3F9}" srcOrd="0" destOrd="0" presId="urn:microsoft.com/office/officeart/2005/8/layout/process1"/>
    <dgm:cxn modelId="{CC961FDA-6100-4FBC-91BA-50F84CDC2A17}" type="presOf" srcId="{9B16452C-4EC8-4921-A8BF-25C30077AC14}" destId="{0982EE1B-8E97-4F7E-8915-4C4DA56436E3}" srcOrd="0" destOrd="0" presId="urn:microsoft.com/office/officeart/2005/8/layout/process1"/>
    <dgm:cxn modelId="{42651770-6881-4DDD-9CDE-9EB14540C789}" srcId="{9B16452C-4EC8-4921-A8BF-25C30077AC14}" destId="{514DD2ED-EFFE-44F7-B335-E14D59F91C39}" srcOrd="2" destOrd="0" parTransId="{34AAF0F9-DA44-48F9-BCED-2A67CA95AB27}" sibTransId="{FCEC9148-8FA3-4BF0-8A97-11AE9DB14A59}"/>
    <dgm:cxn modelId="{D5028E4B-E99A-49DC-A132-42ECD0FA13A2}" type="presOf" srcId="{514DD2ED-EFFE-44F7-B335-E14D59F91C39}" destId="{80C05B35-D2EB-4606-B15C-B1F65799B5E0}" srcOrd="0" destOrd="0" presId="urn:microsoft.com/office/officeart/2005/8/layout/process1"/>
    <dgm:cxn modelId="{BE5ACE92-3166-4989-A491-B80B9BF04E53}" srcId="{9B16452C-4EC8-4921-A8BF-25C30077AC14}" destId="{6CB07DB3-E89D-44D7-8B26-24C055F61547}" srcOrd="1" destOrd="0" parTransId="{2A9B336F-D7F4-4232-B17F-A37E9B1841A2}" sibTransId="{6109490A-F0FA-4571-A4F3-49AA3A9CB6AA}"/>
    <dgm:cxn modelId="{9890C176-354B-42A8-95B4-B97F05B224FB}" type="presOf" srcId="{BE0664B1-5D87-4511-AA27-4B8661385F38}" destId="{6F8F1EA4-D001-4539-9D89-1A88520269DE}" srcOrd="0" destOrd="0" presId="urn:microsoft.com/office/officeart/2005/8/layout/process1"/>
    <dgm:cxn modelId="{A853AC37-2D79-498A-8565-9BC41B3E73FD}" type="presParOf" srcId="{0982EE1B-8E97-4F7E-8915-4C4DA56436E3}" destId="{6F8F1EA4-D001-4539-9D89-1A88520269DE}" srcOrd="0" destOrd="0" presId="urn:microsoft.com/office/officeart/2005/8/layout/process1"/>
    <dgm:cxn modelId="{02552909-5CAC-4BF9-9CB2-106DF09568BA}" type="presParOf" srcId="{0982EE1B-8E97-4F7E-8915-4C4DA56436E3}" destId="{E6FFFC01-2CD2-4ACD-99FF-E30D2898A127}" srcOrd="1" destOrd="0" presId="urn:microsoft.com/office/officeart/2005/8/layout/process1"/>
    <dgm:cxn modelId="{2EB0502A-EE18-4F68-B0F5-2833FAAD3D95}" type="presParOf" srcId="{E6FFFC01-2CD2-4ACD-99FF-E30D2898A127}" destId="{8D858FE5-4F20-4CD5-869D-B10C82265E80}" srcOrd="0" destOrd="0" presId="urn:microsoft.com/office/officeart/2005/8/layout/process1"/>
    <dgm:cxn modelId="{3C3F4B73-DEAA-4FDE-9087-2A46E3D11AAF}" type="presParOf" srcId="{0982EE1B-8E97-4F7E-8915-4C4DA56436E3}" destId="{D1AF1269-23EF-4939-909C-DEFCC1CFF3F9}" srcOrd="2" destOrd="0" presId="urn:microsoft.com/office/officeart/2005/8/layout/process1"/>
    <dgm:cxn modelId="{5335236C-7E61-41DD-A769-0D5B7882AEF6}" type="presParOf" srcId="{0982EE1B-8E97-4F7E-8915-4C4DA56436E3}" destId="{78C8D21D-C7FA-4E86-A140-B2CBDB2FFCA9}" srcOrd="3" destOrd="0" presId="urn:microsoft.com/office/officeart/2005/8/layout/process1"/>
    <dgm:cxn modelId="{AE3B1C6A-2C78-4682-AE71-A9D712A5078D}" type="presParOf" srcId="{78C8D21D-C7FA-4E86-A140-B2CBDB2FFCA9}" destId="{37A78CA6-6651-4717-BB3D-22B6D8655469}" srcOrd="0" destOrd="0" presId="urn:microsoft.com/office/officeart/2005/8/layout/process1"/>
    <dgm:cxn modelId="{D24590BF-50A1-478D-82B7-9121FF26A655}" type="presParOf" srcId="{0982EE1B-8E97-4F7E-8915-4C4DA56436E3}" destId="{80C05B35-D2EB-4606-B15C-B1F65799B5E0}" srcOrd="4" destOrd="0" presId="urn:microsoft.com/office/officeart/2005/8/layout/process1"/>
    <dgm:cxn modelId="{833047C5-8FC1-4606-9D03-F3023BC6CCB7}" type="presParOf" srcId="{0982EE1B-8E97-4F7E-8915-4C4DA56436E3}" destId="{C6BF229D-56B2-4751-A4FA-FFD3DC73CAFA}" srcOrd="5" destOrd="0" presId="urn:microsoft.com/office/officeart/2005/8/layout/process1"/>
    <dgm:cxn modelId="{1780C828-5E29-42AE-AE9F-B94C900DB480}" type="presParOf" srcId="{C6BF229D-56B2-4751-A4FA-FFD3DC73CAFA}" destId="{A7485E69-51A1-4090-A89F-C8472D2158B1}" srcOrd="0" destOrd="0" presId="urn:microsoft.com/office/officeart/2005/8/layout/process1"/>
    <dgm:cxn modelId="{11CC54A7-DDE0-40FF-9119-6C5A2BA48509}" type="presParOf" srcId="{0982EE1B-8E97-4F7E-8915-4C4DA56436E3}" destId="{193E6B40-C975-4DD1-B250-73755567E7F6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B16452C-4EC8-4921-A8BF-25C30077AC14}" type="doc">
      <dgm:prSet loTypeId="urn:microsoft.com/office/officeart/2005/8/layout/process1" loCatId="process" qsTypeId="urn:microsoft.com/office/officeart/2005/8/quickstyle/simple4" qsCatId="simple" csTypeId="urn:microsoft.com/office/officeart/2005/8/colors/colorful2" csCatId="colorful" phldr="1"/>
      <dgm:spPr/>
    </dgm:pt>
    <dgm:pt modelId="{BE0664B1-5D87-4511-AA27-4B8661385F38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P</a:t>
          </a:r>
          <a:r>
            <a:rPr lang="en-US" sz="2400" dirty="0" smtClean="0">
              <a:solidFill>
                <a:schemeClr val="tx1"/>
              </a:solidFill>
            </a:rPr>
            <a:t>osition</a:t>
          </a:r>
          <a:endParaRPr lang="en-US" sz="2400" dirty="0">
            <a:solidFill>
              <a:schemeClr val="tx1"/>
            </a:solidFill>
          </a:endParaRPr>
        </a:p>
      </dgm:t>
    </dgm:pt>
    <dgm:pt modelId="{D6DFD966-A0DE-4FFB-AF6F-5617B071CBB9}" type="parTrans" cxnId="{E00B0059-D872-4D9E-83B9-4CE66AAE43E8}">
      <dgm:prSet/>
      <dgm:spPr/>
      <dgm:t>
        <a:bodyPr/>
        <a:lstStyle/>
        <a:p>
          <a:endParaRPr lang="en-US"/>
        </a:p>
      </dgm:t>
    </dgm:pt>
    <dgm:pt modelId="{65C2CBA4-043D-4558-91F3-3D2400241BCA}" type="sibTrans" cxnId="{E00B0059-D872-4D9E-83B9-4CE66AAE43E8}">
      <dgm:prSet/>
      <dgm:spPr/>
      <dgm:t>
        <a:bodyPr/>
        <a:lstStyle/>
        <a:p>
          <a:endParaRPr lang="en-US"/>
        </a:p>
      </dgm:t>
    </dgm:pt>
    <dgm:pt modelId="{6CB07DB3-E89D-44D7-8B26-24C055F61547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R</a:t>
          </a:r>
          <a:r>
            <a:rPr lang="en-US" sz="2400" dirty="0" smtClean="0">
              <a:solidFill>
                <a:schemeClr val="tx1"/>
              </a:solidFill>
            </a:rPr>
            <a:t>eason</a:t>
          </a:r>
          <a:endParaRPr lang="en-US" sz="2400" dirty="0">
            <a:solidFill>
              <a:schemeClr val="tx1"/>
            </a:solidFill>
          </a:endParaRPr>
        </a:p>
      </dgm:t>
    </dgm:pt>
    <dgm:pt modelId="{2A9B336F-D7F4-4232-B17F-A37E9B1841A2}" type="parTrans" cxnId="{BE5ACE92-3166-4989-A491-B80B9BF04E53}">
      <dgm:prSet/>
      <dgm:spPr/>
      <dgm:t>
        <a:bodyPr/>
        <a:lstStyle/>
        <a:p>
          <a:endParaRPr lang="en-US"/>
        </a:p>
      </dgm:t>
    </dgm:pt>
    <dgm:pt modelId="{6109490A-F0FA-4571-A4F3-49AA3A9CB6AA}" type="sibTrans" cxnId="{BE5ACE92-3166-4989-A491-B80B9BF04E53}">
      <dgm:prSet/>
      <dgm:spPr/>
      <dgm:t>
        <a:bodyPr/>
        <a:lstStyle/>
        <a:p>
          <a:endParaRPr lang="en-US"/>
        </a:p>
      </dgm:t>
    </dgm:pt>
    <dgm:pt modelId="{514DD2ED-EFFE-44F7-B335-E14D59F91C39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E</a:t>
          </a:r>
          <a:r>
            <a:rPr lang="en-US" sz="2400" dirty="0" smtClean="0">
              <a:solidFill>
                <a:schemeClr val="tx1"/>
              </a:solidFill>
            </a:rPr>
            <a:t>xample</a:t>
          </a:r>
          <a:endParaRPr lang="en-US" sz="2400" dirty="0">
            <a:solidFill>
              <a:schemeClr val="tx1"/>
            </a:solidFill>
          </a:endParaRPr>
        </a:p>
      </dgm:t>
    </dgm:pt>
    <dgm:pt modelId="{34AAF0F9-DA44-48F9-BCED-2A67CA95AB27}" type="parTrans" cxnId="{42651770-6881-4DDD-9CDE-9EB14540C789}">
      <dgm:prSet/>
      <dgm:spPr/>
      <dgm:t>
        <a:bodyPr/>
        <a:lstStyle/>
        <a:p>
          <a:endParaRPr lang="en-US"/>
        </a:p>
      </dgm:t>
    </dgm:pt>
    <dgm:pt modelId="{FCEC9148-8FA3-4BF0-8A97-11AE9DB14A59}" type="sibTrans" cxnId="{42651770-6881-4DDD-9CDE-9EB14540C789}">
      <dgm:prSet/>
      <dgm:spPr/>
      <dgm:t>
        <a:bodyPr/>
        <a:lstStyle/>
        <a:p>
          <a:endParaRPr lang="en-US"/>
        </a:p>
      </dgm:t>
    </dgm:pt>
    <dgm:pt modelId="{DE90D5CE-CDB1-4931-BF0E-A77528299EC2}">
      <dgm:prSet phldrT="[Text]" custT="1"/>
      <dgm:spPr/>
      <dgm:t>
        <a:bodyPr/>
        <a:lstStyle/>
        <a:p>
          <a:r>
            <a:rPr lang="en-US" sz="2800" b="1" dirty="0" smtClean="0">
              <a:solidFill>
                <a:srgbClr val="FF0000"/>
              </a:solidFill>
            </a:rPr>
            <a:t>M</a:t>
          </a:r>
          <a:r>
            <a:rPr lang="en-US" sz="2400" dirty="0" smtClean="0">
              <a:solidFill>
                <a:schemeClr val="tx1"/>
              </a:solidFill>
            </a:rPr>
            <a:t>essage</a:t>
          </a:r>
          <a:endParaRPr lang="en-US" sz="2400" dirty="0">
            <a:solidFill>
              <a:schemeClr val="tx1"/>
            </a:solidFill>
          </a:endParaRPr>
        </a:p>
      </dgm:t>
    </dgm:pt>
    <dgm:pt modelId="{E17AAA35-517C-40B1-9026-8303088BC539}" type="parTrans" cxnId="{2B39B6C3-B9CD-4B59-A821-12D833B98E60}">
      <dgm:prSet/>
      <dgm:spPr/>
      <dgm:t>
        <a:bodyPr/>
        <a:lstStyle/>
        <a:p>
          <a:endParaRPr lang="en-US"/>
        </a:p>
      </dgm:t>
    </dgm:pt>
    <dgm:pt modelId="{A0666717-C4F2-4D19-83E4-5FC9699B106E}" type="sibTrans" cxnId="{2B39B6C3-B9CD-4B59-A821-12D833B98E60}">
      <dgm:prSet/>
      <dgm:spPr/>
      <dgm:t>
        <a:bodyPr/>
        <a:lstStyle/>
        <a:p>
          <a:endParaRPr lang="en-US"/>
        </a:p>
      </dgm:t>
    </dgm:pt>
    <dgm:pt modelId="{0982EE1B-8E97-4F7E-8915-4C4DA56436E3}" type="pres">
      <dgm:prSet presAssocID="{9B16452C-4EC8-4921-A8BF-25C30077AC14}" presName="Name0" presStyleCnt="0">
        <dgm:presLayoutVars>
          <dgm:dir/>
          <dgm:resizeHandles val="exact"/>
        </dgm:presLayoutVars>
      </dgm:prSet>
      <dgm:spPr/>
    </dgm:pt>
    <dgm:pt modelId="{6F8F1EA4-D001-4539-9D89-1A88520269DE}" type="pres">
      <dgm:prSet presAssocID="{BE0664B1-5D87-4511-AA27-4B8661385F3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FFFC01-2CD2-4ACD-99FF-E30D2898A127}" type="pres">
      <dgm:prSet presAssocID="{65C2CBA4-043D-4558-91F3-3D2400241BCA}" presName="sibTrans" presStyleLbl="sibTrans2D1" presStyleIdx="0" presStyleCnt="3"/>
      <dgm:spPr/>
    </dgm:pt>
    <dgm:pt modelId="{8D858FE5-4F20-4CD5-869D-B10C82265E80}" type="pres">
      <dgm:prSet presAssocID="{65C2CBA4-043D-4558-91F3-3D2400241BCA}" presName="connectorText" presStyleLbl="sibTrans2D1" presStyleIdx="0" presStyleCnt="3"/>
      <dgm:spPr/>
    </dgm:pt>
    <dgm:pt modelId="{D1AF1269-23EF-4939-909C-DEFCC1CFF3F9}" type="pres">
      <dgm:prSet presAssocID="{6CB07DB3-E89D-44D7-8B26-24C055F6154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C8D21D-C7FA-4E86-A140-B2CBDB2FFCA9}" type="pres">
      <dgm:prSet presAssocID="{6109490A-F0FA-4571-A4F3-49AA3A9CB6AA}" presName="sibTrans" presStyleLbl="sibTrans2D1" presStyleIdx="1" presStyleCnt="3"/>
      <dgm:spPr/>
    </dgm:pt>
    <dgm:pt modelId="{37A78CA6-6651-4717-BB3D-22B6D8655469}" type="pres">
      <dgm:prSet presAssocID="{6109490A-F0FA-4571-A4F3-49AA3A9CB6AA}" presName="connectorText" presStyleLbl="sibTrans2D1" presStyleIdx="1" presStyleCnt="3"/>
      <dgm:spPr/>
    </dgm:pt>
    <dgm:pt modelId="{80C05B35-D2EB-4606-B15C-B1F65799B5E0}" type="pres">
      <dgm:prSet presAssocID="{514DD2ED-EFFE-44F7-B335-E14D59F91C39}" presName="node" presStyleLbl="node1" presStyleIdx="2" presStyleCnt="4" custLinFactNeighborX="1022" custLinFactNeighborY="24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BF229D-56B2-4751-A4FA-FFD3DC73CAFA}" type="pres">
      <dgm:prSet presAssocID="{FCEC9148-8FA3-4BF0-8A97-11AE9DB14A59}" presName="sibTrans" presStyleLbl="sibTrans2D1" presStyleIdx="2" presStyleCnt="3"/>
      <dgm:spPr/>
    </dgm:pt>
    <dgm:pt modelId="{A7485E69-51A1-4090-A89F-C8472D2158B1}" type="pres">
      <dgm:prSet presAssocID="{FCEC9148-8FA3-4BF0-8A97-11AE9DB14A59}" presName="connectorText" presStyleLbl="sibTrans2D1" presStyleIdx="2" presStyleCnt="3"/>
      <dgm:spPr/>
    </dgm:pt>
    <dgm:pt modelId="{193E6B40-C975-4DD1-B250-73755567E7F6}" type="pres">
      <dgm:prSet presAssocID="{DE90D5CE-CDB1-4931-BF0E-A77528299EC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C6F5A1-395A-41DC-AC76-CF5A0C09E3FD}" type="presOf" srcId="{FCEC9148-8FA3-4BF0-8A97-11AE9DB14A59}" destId="{C6BF229D-56B2-4751-A4FA-FFD3DC73CAFA}" srcOrd="0" destOrd="0" presId="urn:microsoft.com/office/officeart/2005/8/layout/process1"/>
    <dgm:cxn modelId="{5FBF38CC-1C73-462A-B075-DAEDFC4665CC}" type="presOf" srcId="{6CB07DB3-E89D-44D7-8B26-24C055F61547}" destId="{D1AF1269-23EF-4939-909C-DEFCC1CFF3F9}" srcOrd="0" destOrd="0" presId="urn:microsoft.com/office/officeart/2005/8/layout/process1"/>
    <dgm:cxn modelId="{2B39B6C3-B9CD-4B59-A821-12D833B98E60}" srcId="{9B16452C-4EC8-4921-A8BF-25C30077AC14}" destId="{DE90D5CE-CDB1-4931-BF0E-A77528299EC2}" srcOrd="3" destOrd="0" parTransId="{E17AAA35-517C-40B1-9026-8303088BC539}" sibTransId="{A0666717-C4F2-4D19-83E4-5FC9699B106E}"/>
    <dgm:cxn modelId="{E00B0059-D872-4D9E-83B9-4CE66AAE43E8}" srcId="{9B16452C-4EC8-4921-A8BF-25C30077AC14}" destId="{BE0664B1-5D87-4511-AA27-4B8661385F38}" srcOrd="0" destOrd="0" parTransId="{D6DFD966-A0DE-4FFB-AF6F-5617B071CBB9}" sibTransId="{65C2CBA4-043D-4558-91F3-3D2400241BCA}"/>
    <dgm:cxn modelId="{7C590A4B-E8C3-4145-8CD8-8612E6A489E7}" type="presOf" srcId="{9B16452C-4EC8-4921-A8BF-25C30077AC14}" destId="{0982EE1B-8E97-4F7E-8915-4C4DA56436E3}" srcOrd="0" destOrd="0" presId="urn:microsoft.com/office/officeart/2005/8/layout/process1"/>
    <dgm:cxn modelId="{3FBE9975-8710-47A7-BE7A-EB251861A2FF}" type="presOf" srcId="{514DD2ED-EFFE-44F7-B335-E14D59F91C39}" destId="{80C05B35-D2EB-4606-B15C-B1F65799B5E0}" srcOrd="0" destOrd="0" presId="urn:microsoft.com/office/officeart/2005/8/layout/process1"/>
    <dgm:cxn modelId="{9D6C1346-69A9-4F96-9869-CCD034772D37}" type="presOf" srcId="{DE90D5CE-CDB1-4931-BF0E-A77528299EC2}" destId="{193E6B40-C975-4DD1-B250-73755567E7F6}" srcOrd="0" destOrd="0" presId="urn:microsoft.com/office/officeart/2005/8/layout/process1"/>
    <dgm:cxn modelId="{49B66601-70FD-4B7E-94FA-5D0AE492F241}" type="presOf" srcId="{65C2CBA4-043D-4558-91F3-3D2400241BCA}" destId="{E6FFFC01-2CD2-4ACD-99FF-E30D2898A127}" srcOrd="0" destOrd="0" presId="urn:microsoft.com/office/officeart/2005/8/layout/process1"/>
    <dgm:cxn modelId="{42651770-6881-4DDD-9CDE-9EB14540C789}" srcId="{9B16452C-4EC8-4921-A8BF-25C30077AC14}" destId="{514DD2ED-EFFE-44F7-B335-E14D59F91C39}" srcOrd="2" destOrd="0" parTransId="{34AAF0F9-DA44-48F9-BCED-2A67CA95AB27}" sibTransId="{FCEC9148-8FA3-4BF0-8A97-11AE9DB14A59}"/>
    <dgm:cxn modelId="{2AF6790B-A77D-4901-9CBD-B89F0C6C4781}" type="presOf" srcId="{FCEC9148-8FA3-4BF0-8A97-11AE9DB14A59}" destId="{A7485E69-51A1-4090-A89F-C8472D2158B1}" srcOrd="1" destOrd="0" presId="urn:microsoft.com/office/officeart/2005/8/layout/process1"/>
    <dgm:cxn modelId="{CDFD7EB5-34F8-43F0-B482-24FFC9634B3C}" type="presOf" srcId="{6109490A-F0FA-4571-A4F3-49AA3A9CB6AA}" destId="{37A78CA6-6651-4717-BB3D-22B6D8655469}" srcOrd="1" destOrd="0" presId="urn:microsoft.com/office/officeart/2005/8/layout/process1"/>
    <dgm:cxn modelId="{4F382224-56C7-4944-A820-F9ACCE780BC8}" type="presOf" srcId="{BE0664B1-5D87-4511-AA27-4B8661385F38}" destId="{6F8F1EA4-D001-4539-9D89-1A88520269DE}" srcOrd="0" destOrd="0" presId="urn:microsoft.com/office/officeart/2005/8/layout/process1"/>
    <dgm:cxn modelId="{9BBDE927-7204-4A96-9887-9B0D947D00A1}" type="presOf" srcId="{65C2CBA4-043D-4558-91F3-3D2400241BCA}" destId="{8D858FE5-4F20-4CD5-869D-B10C82265E80}" srcOrd="1" destOrd="0" presId="urn:microsoft.com/office/officeart/2005/8/layout/process1"/>
    <dgm:cxn modelId="{BE5ACE92-3166-4989-A491-B80B9BF04E53}" srcId="{9B16452C-4EC8-4921-A8BF-25C30077AC14}" destId="{6CB07DB3-E89D-44D7-8B26-24C055F61547}" srcOrd="1" destOrd="0" parTransId="{2A9B336F-D7F4-4232-B17F-A37E9B1841A2}" sibTransId="{6109490A-F0FA-4571-A4F3-49AA3A9CB6AA}"/>
    <dgm:cxn modelId="{169F91AC-C79F-4184-BC67-AEA909F4077A}" type="presOf" srcId="{6109490A-F0FA-4571-A4F3-49AA3A9CB6AA}" destId="{78C8D21D-C7FA-4E86-A140-B2CBDB2FFCA9}" srcOrd="0" destOrd="0" presId="urn:microsoft.com/office/officeart/2005/8/layout/process1"/>
    <dgm:cxn modelId="{E70F8258-AEEC-4B99-B720-1C0C38B57FD7}" type="presParOf" srcId="{0982EE1B-8E97-4F7E-8915-4C4DA56436E3}" destId="{6F8F1EA4-D001-4539-9D89-1A88520269DE}" srcOrd="0" destOrd="0" presId="urn:microsoft.com/office/officeart/2005/8/layout/process1"/>
    <dgm:cxn modelId="{4F368E8A-E4DF-410E-A595-60C44D0A7A91}" type="presParOf" srcId="{0982EE1B-8E97-4F7E-8915-4C4DA56436E3}" destId="{E6FFFC01-2CD2-4ACD-99FF-E30D2898A127}" srcOrd="1" destOrd="0" presId="urn:microsoft.com/office/officeart/2005/8/layout/process1"/>
    <dgm:cxn modelId="{E530A8B9-F863-405B-A302-9E04A6B43329}" type="presParOf" srcId="{E6FFFC01-2CD2-4ACD-99FF-E30D2898A127}" destId="{8D858FE5-4F20-4CD5-869D-B10C82265E80}" srcOrd="0" destOrd="0" presId="urn:microsoft.com/office/officeart/2005/8/layout/process1"/>
    <dgm:cxn modelId="{A2154E39-973D-48FA-AD68-DEF440932B39}" type="presParOf" srcId="{0982EE1B-8E97-4F7E-8915-4C4DA56436E3}" destId="{D1AF1269-23EF-4939-909C-DEFCC1CFF3F9}" srcOrd="2" destOrd="0" presId="urn:microsoft.com/office/officeart/2005/8/layout/process1"/>
    <dgm:cxn modelId="{E7E0C9B9-F606-4E57-919C-49541B0F809B}" type="presParOf" srcId="{0982EE1B-8E97-4F7E-8915-4C4DA56436E3}" destId="{78C8D21D-C7FA-4E86-A140-B2CBDB2FFCA9}" srcOrd="3" destOrd="0" presId="urn:microsoft.com/office/officeart/2005/8/layout/process1"/>
    <dgm:cxn modelId="{45F0957A-30DC-4EEE-AA93-8127295093C3}" type="presParOf" srcId="{78C8D21D-C7FA-4E86-A140-B2CBDB2FFCA9}" destId="{37A78CA6-6651-4717-BB3D-22B6D8655469}" srcOrd="0" destOrd="0" presId="urn:microsoft.com/office/officeart/2005/8/layout/process1"/>
    <dgm:cxn modelId="{86126D18-FC9B-4FFF-8874-B43DA2D8DD22}" type="presParOf" srcId="{0982EE1B-8E97-4F7E-8915-4C4DA56436E3}" destId="{80C05B35-D2EB-4606-B15C-B1F65799B5E0}" srcOrd="4" destOrd="0" presId="urn:microsoft.com/office/officeart/2005/8/layout/process1"/>
    <dgm:cxn modelId="{F3428328-77F7-435B-A932-1CBA92A05492}" type="presParOf" srcId="{0982EE1B-8E97-4F7E-8915-4C4DA56436E3}" destId="{C6BF229D-56B2-4751-A4FA-FFD3DC73CAFA}" srcOrd="5" destOrd="0" presId="urn:microsoft.com/office/officeart/2005/8/layout/process1"/>
    <dgm:cxn modelId="{D091DC5A-A573-4949-A209-7ADAA9B6DC3E}" type="presParOf" srcId="{C6BF229D-56B2-4751-A4FA-FFD3DC73CAFA}" destId="{A7485E69-51A1-4090-A89F-C8472D2158B1}" srcOrd="0" destOrd="0" presId="urn:microsoft.com/office/officeart/2005/8/layout/process1"/>
    <dgm:cxn modelId="{87766052-8BE8-4160-98AA-49C741B98DE2}" type="presParOf" srcId="{0982EE1B-8E97-4F7E-8915-4C4DA56436E3}" destId="{193E6B40-C975-4DD1-B250-73755567E7F6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4B8B889-D290-4263-B445-80CD77031129}" type="doc">
      <dgm:prSet loTypeId="urn:microsoft.com/office/officeart/2005/8/layout/default" loCatId="list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015ADC5-E70A-4262-BA7A-039629631B26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BA</a:t>
          </a:r>
          <a:endParaRPr lang="en-US" dirty="0">
            <a:solidFill>
              <a:schemeClr val="tx1"/>
            </a:solidFill>
          </a:endParaRPr>
        </a:p>
      </dgm:t>
    </dgm:pt>
    <dgm:pt modelId="{038055B5-94FB-4F5C-8BB2-1BA146DFB57F}" type="parTrans" cxnId="{5EFC84E4-BA8B-40CF-AC04-E37CE3CF5607}">
      <dgm:prSet/>
      <dgm:spPr/>
      <dgm:t>
        <a:bodyPr/>
        <a:lstStyle/>
        <a:p>
          <a:endParaRPr lang="en-US"/>
        </a:p>
      </dgm:t>
    </dgm:pt>
    <dgm:pt modelId="{1C5A04AF-AA43-46FB-881B-788E2DBC793F}" type="sibTrans" cxnId="{5EFC84E4-BA8B-40CF-AC04-E37CE3CF5607}">
      <dgm:prSet/>
      <dgm:spPr/>
      <dgm:t>
        <a:bodyPr/>
        <a:lstStyle/>
        <a:p>
          <a:endParaRPr lang="en-US"/>
        </a:p>
      </dgm:t>
    </dgm:pt>
    <dgm:pt modelId="{21D089AD-0922-46D5-9B9A-6959BBC1CE7F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PPF</a:t>
          </a:r>
          <a:endParaRPr lang="en-US" dirty="0">
            <a:solidFill>
              <a:schemeClr val="tx1"/>
            </a:solidFill>
          </a:endParaRPr>
        </a:p>
      </dgm:t>
    </dgm:pt>
    <dgm:pt modelId="{9DF24109-1632-4169-9D69-66C339CB064D}" type="parTrans" cxnId="{37B0709F-C9A7-436D-BD9E-46E0C6C8F974}">
      <dgm:prSet/>
      <dgm:spPr/>
      <dgm:t>
        <a:bodyPr/>
        <a:lstStyle/>
        <a:p>
          <a:endParaRPr lang="en-US"/>
        </a:p>
      </dgm:t>
    </dgm:pt>
    <dgm:pt modelId="{D1972E78-D26D-43D7-9D18-38799B05F384}" type="sibTrans" cxnId="{37B0709F-C9A7-436D-BD9E-46E0C6C8F974}">
      <dgm:prSet/>
      <dgm:spPr/>
      <dgm:t>
        <a:bodyPr/>
        <a:lstStyle/>
        <a:p>
          <a:endParaRPr lang="en-US"/>
        </a:p>
      </dgm:t>
    </dgm:pt>
    <dgm:pt modelId="{F51D426C-975B-4657-AB7B-2606BFF5C968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PREP</a:t>
          </a:r>
          <a:endParaRPr lang="en-US" dirty="0">
            <a:solidFill>
              <a:schemeClr val="tx1"/>
            </a:solidFill>
          </a:endParaRPr>
        </a:p>
      </dgm:t>
    </dgm:pt>
    <dgm:pt modelId="{3008A39D-AA88-45A1-9B94-55C3DBD9EAD8}" type="parTrans" cxnId="{1BF36A2D-3D11-4152-9FF1-D050C8A2D8BB}">
      <dgm:prSet/>
      <dgm:spPr/>
      <dgm:t>
        <a:bodyPr/>
        <a:lstStyle/>
        <a:p>
          <a:endParaRPr lang="en-US"/>
        </a:p>
      </dgm:t>
    </dgm:pt>
    <dgm:pt modelId="{DAF17E01-1FC6-40C7-A82D-2AA0E5B3F35B}" type="sibTrans" cxnId="{1BF36A2D-3D11-4152-9FF1-D050C8A2D8BB}">
      <dgm:prSet/>
      <dgm:spPr/>
      <dgm:t>
        <a:bodyPr/>
        <a:lstStyle/>
        <a:p>
          <a:endParaRPr lang="en-US"/>
        </a:p>
      </dgm:t>
    </dgm:pt>
    <dgm:pt modelId="{109FDD0B-CBF7-4F5D-A420-B064B47E10EE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PREM</a:t>
          </a:r>
          <a:endParaRPr lang="en-US" dirty="0">
            <a:solidFill>
              <a:schemeClr val="tx1"/>
            </a:solidFill>
          </a:endParaRPr>
        </a:p>
      </dgm:t>
    </dgm:pt>
    <dgm:pt modelId="{1FD6AAEE-0929-42EF-A1EA-CE92C1C10F5C}" type="parTrans" cxnId="{DB1A472F-6E53-4C02-B3A5-3AE2DBF4EB62}">
      <dgm:prSet/>
      <dgm:spPr/>
      <dgm:t>
        <a:bodyPr/>
        <a:lstStyle/>
        <a:p>
          <a:endParaRPr lang="en-US"/>
        </a:p>
      </dgm:t>
    </dgm:pt>
    <dgm:pt modelId="{E826934A-4372-477F-AE0B-1BB22C9D704C}" type="sibTrans" cxnId="{DB1A472F-6E53-4C02-B3A5-3AE2DBF4EB62}">
      <dgm:prSet/>
      <dgm:spPr/>
      <dgm:t>
        <a:bodyPr/>
        <a:lstStyle/>
        <a:p>
          <a:endParaRPr lang="en-US"/>
        </a:p>
      </dgm:t>
    </dgm:pt>
    <dgm:pt modelId="{5628C186-BB15-4E52-A00F-4AF089798C3A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TN</a:t>
          </a:r>
          <a:endParaRPr lang="en-US" dirty="0">
            <a:solidFill>
              <a:schemeClr val="tx1"/>
            </a:solidFill>
          </a:endParaRPr>
        </a:p>
      </dgm:t>
    </dgm:pt>
    <dgm:pt modelId="{A2FD2993-8842-4C4C-A7CD-B42034B3D767}" type="parTrans" cxnId="{D04D0BBA-6558-4190-B051-58E6EBC9C0CF}">
      <dgm:prSet/>
      <dgm:spPr/>
      <dgm:t>
        <a:bodyPr/>
        <a:lstStyle/>
        <a:p>
          <a:endParaRPr lang="en-US"/>
        </a:p>
      </dgm:t>
    </dgm:pt>
    <dgm:pt modelId="{D28335C4-AE5A-4E11-9A86-826FC5635B4A}" type="sibTrans" cxnId="{D04D0BBA-6558-4190-B051-58E6EBC9C0CF}">
      <dgm:prSet/>
      <dgm:spPr/>
      <dgm:t>
        <a:bodyPr/>
        <a:lstStyle/>
        <a:p>
          <a:endParaRPr lang="en-US"/>
        </a:p>
      </dgm:t>
    </dgm:pt>
    <dgm:pt modelId="{3D396817-0DA8-4CE6-B9C6-15C8133BB714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AD</a:t>
          </a:r>
          <a:endParaRPr lang="en-US" dirty="0">
            <a:solidFill>
              <a:schemeClr val="tx1"/>
            </a:solidFill>
          </a:endParaRPr>
        </a:p>
      </dgm:t>
    </dgm:pt>
    <dgm:pt modelId="{8A48ACD4-9944-4B1B-99DB-638D73DD0085}" type="parTrans" cxnId="{23A5D035-72D4-40E6-9FCF-E3A13915E943}">
      <dgm:prSet/>
      <dgm:spPr/>
      <dgm:t>
        <a:bodyPr/>
        <a:lstStyle/>
        <a:p>
          <a:endParaRPr lang="en-US"/>
        </a:p>
      </dgm:t>
    </dgm:pt>
    <dgm:pt modelId="{586CC849-E2DF-41C9-8309-E7FD87D7BA6A}" type="sibTrans" cxnId="{23A5D035-72D4-40E6-9FCF-E3A13915E943}">
      <dgm:prSet/>
      <dgm:spPr/>
      <dgm:t>
        <a:bodyPr/>
        <a:lstStyle/>
        <a:p>
          <a:endParaRPr lang="en-US"/>
        </a:p>
      </dgm:t>
    </dgm:pt>
    <dgm:pt modelId="{DFB95469-7F58-496E-A628-4AD97292FA4C}">
      <dgm:prSet phldrT="[Text]"/>
      <dgm:spPr/>
      <dgm:t>
        <a:bodyPr/>
        <a:lstStyle/>
        <a:p>
          <a:r>
            <a:rPr lang="en-US" smtClean="0">
              <a:solidFill>
                <a:schemeClr val="tx1"/>
              </a:solidFill>
            </a:rPr>
            <a:t>ABC</a:t>
          </a:r>
          <a:endParaRPr lang="en-US" dirty="0">
            <a:solidFill>
              <a:schemeClr val="tx1"/>
            </a:solidFill>
          </a:endParaRPr>
        </a:p>
      </dgm:t>
    </dgm:pt>
    <dgm:pt modelId="{A08F0006-6C02-440E-A576-3759D3746AF6}" type="parTrans" cxnId="{6B6A5730-15B8-46CD-939C-581B8CCDF59D}">
      <dgm:prSet/>
      <dgm:spPr/>
      <dgm:t>
        <a:bodyPr/>
        <a:lstStyle/>
        <a:p>
          <a:endParaRPr lang="en-US"/>
        </a:p>
      </dgm:t>
    </dgm:pt>
    <dgm:pt modelId="{68B85FDC-626E-472D-A647-7EDA1CBD548B}" type="sibTrans" cxnId="{6B6A5730-15B8-46CD-939C-581B8CCDF59D}">
      <dgm:prSet/>
      <dgm:spPr/>
      <dgm:t>
        <a:bodyPr/>
        <a:lstStyle/>
        <a:p>
          <a:endParaRPr lang="en-US"/>
        </a:p>
      </dgm:t>
    </dgm:pt>
    <dgm:pt modelId="{20548F4D-169D-48AD-A6AD-7ED9576121C8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GR</a:t>
          </a:r>
          <a:endParaRPr lang="en-US" dirty="0">
            <a:solidFill>
              <a:schemeClr val="tx1"/>
            </a:solidFill>
          </a:endParaRPr>
        </a:p>
      </dgm:t>
    </dgm:pt>
    <dgm:pt modelId="{2C02E977-C66F-42F8-89C1-C68411E6199D}" type="parTrans" cxnId="{606C96C4-C59E-4838-8F0A-6B16AD18F52A}">
      <dgm:prSet/>
      <dgm:spPr/>
      <dgm:t>
        <a:bodyPr/>
        <a:lstStyle/>
        <a:p>
          <a:endParaRPr lang="en-US"/>
        </a:p>
      </dgm:t>
    </dgm:pt>
    <dgm:pt modelId="{2C241C62-0BA2-4419-A96C-BCAF0C5867D2}" type="sibTrans" cxnId="{606C96C4-C59E-4838-8F0A-6B16AD18F52A}">
      <dgm:prSet/>
      <dgm:spPr/>
      <dgm:t>
        <a:bodyPr/>
        <a:lstStyle/>
        <a:p>
          <a:endParaRPr lang="en-US"/>
        </a:p>
      </dgm:t>
    </dgm:pt>
    <dgm:pt modelId="{175602FE-E6FB-46D6-8740-52B7CA5A6589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PS</a:t>
          </a:r>
          <a:endParaRPr lang="en-US" dirty="0">
            <a:solidFill>
              <a:schemeClr val="tx1"/>
            </a:solidFill>
          </a:endParaRPr>
        </a:p>
      </dgm:t>
    </dgm:pt>
    <dgm:pt modelId="{1DC5DC25-62E6-4706-B2EF-84A73A22553B}" type="parTrans" cxnId="{60B98B53-6CDD-4A93-B55E-64BA722351B0}">
      <dgm:prSet/>
      <dgm:spPr/>
      <dgm:t>
        <a:bodyPr/>
        <a:lstStyle/>
        <a:p>
          <a:endParaRPr lang="en-US"/>
        </a:p>
      </dgm:t>
    </dgm:pt>
    <dgm:pt modelId="{CD559DA3-2CE0-411B-AA3F-D7A756AC35CB}" type="sibTrans" cxnId="{60B98B53-6CDD-4A93-B55E-64BA722351B0}">
      <dgm:prSet/>
      <dgm:spPr/>
      <dgm:t>
        <a:bodyPr/>
        <a:lstStyle/>
        <a:p>
          <a:endParaRPr lang="en-US"/>
        </a:p>
      </dgm:t>
    </dgm:pt>
    <dgm:pt modelId="{D86D7460-862D-4406-9AB8-9B2D97E66BB1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SMG</a:t>
          </a:r>
          <a:endParaRPr lang="en-US" dirty="0">
            <a:solidFill>
              <a:schemeClr val="tx1"/>
            </a:solidFill>
          </a:endParaRPr>
        </a:p>
      </dgm:t>
    </dgm:pt>
    <dgm:pt modelId="{7BBF4B28-F4F3-4C73-A12B-F7BF624DC47C}" type="parTrans" cxnId="{A356E515-4FC0-4256-B1C5-ABF8425C23B0}">
      <dgm:prSet/>
      <dgm:spPr/>
      <dgm:t>
        <a:bodyPr/>
        <a:lstStyle/>
        <a:p>
          <a:endParaRPr lang="en-US"/>
        </a:p>
      </dgm:t>
    </dgm:pt>
    <dgm:pt modelId="{8CE59DB2-4A35-4656-BCC3-89359C23D6B4}" type="sibTrans" cxnId="{A356E515-4FC0-4256-B1C5-ABF8425C23B0}">
      <dgm:prSet/>
      <dgm:spPr/>
      <dgm:t>
        <a:bodyPr/>
        <a:lstStyle/>
        <a:p>
          <a:endParaRPr lang="en-US"/>
        </a:p>
      </dgm:t>
    </dgm:pt>
    <dgm:pt modelId="{EF648FD7-2D37-4C2B-83DA-6731A176D096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3P</a:t>
          </a:r>
          <a:endParaRPr lang="en-US" dirty="0">
            <a:solidFill>
              <a:schemeClr val="tx1"/>
            </a:solidFill>
          </a:endParaRPr>
        </a:p>
      </dgm:t>
    </dgm:pt>
    <dgm:pt modelId="{C1CFE2E3-1143-44EE-98F7-20B92F61453E}" type="parTrans" cxnId="{751D1FE0-EA0B-4A39-9CE4-D338F1905D74}">
      <dgm:prSet/>
      <dgm:spPr/>
      <dgm:t>
        <a:bodyPr/>
        <a:lstStyle/>
        <a:p>
          <a:endParaRPr lang="en-US"/>
        </a:p>
      </dgm:t>
    </dgm:pt>
    <dgm:pt modelId="{1A781EF7-806F-4F0F-B365-27BFF4921E70}" type="sibTrans" cxnId="{751D1FE0-EA0B-4A39-9CE4-D338F1905D74}">
      <dgm:prSet/>
      <dgm:spPr/>
      <dgm:t>
        <a:bodyPr/>
        <a:lstStyle/>
        <a:p>
          <a:endParaRPr lang="en-US"/>
        </a:p>
      </dgm:t>
    </dgm:pt>
    <dgm:pt modelId="{1CAEB81B-AA90-47F7-9A30-7B03E9BCA453}" type="pres">
      <dgm:prSet presAssocID="{54B8B889-D290-4263-B445-80CD77031129}" presName="diagram" presStyleCnt="0">
        <dgm:presLayoutVars>
          <dgm:dir/>
          <dgm:resizeHandles val="exact"/>
        </dgm:presLayoutVars>
      </dgm:prSet>
      <dgm:spPr/>
    </dgm:pt>
    <dgm:pt modelId="{B9930CB1-7547-4A2A-B7B3-18B55B9FC1E5}" type="pres">
      <dgm:prSet presAssocID="{B015ADC5-E70A-4262-BA7A-039629631B26}" presName="node" presStyleLbl="node1" presStyleIdx="0" presStyleCnt="11">
        <dgm:presLayoutVars>
          <dgm:bulletEnabled val="1"/>
        </dgm:presLayoutVars>
      </dgm:prSet>
      <dgm:spPr/>
    </dgm:pt>
    <dgm:pt modelId="{A0AA21D2-3F40-48D4-8AC7-3EDAFD405674}" type="pres">
      <dgm:prSet presAssocID="{1C5A04AF-AA43-46FB-881B-788E2DBC793F}" presName="sibTrans" presStyleCnt="0"/>
      <dgm:spPr/>
    </dgm:pt>
    <dgm:pt modelId="{30ED5BFB-4FD9-4D9E-AC97-A5F46A818DDD}" type="pres">
      <dgm:prSet presAssocID="{5628C186-BB15-4E52-A00F-4AF089798C3A}" presName="node" presStyleLbl="node1" presStyleIdx="1" presStyleCnt="11">
        <dgm:presLayoutVars>
          <dgm:bulletEnabled val="1"/>
        </dgm:presLayoutVars>
      </dgm:prSet>
      <dgm:spPr/>
    </dgm:pt>
    <dgm:pt modelId="{8D907FD5-DA44-4741-8257-85C3BC3D5AD3}" type="pres">
      <dgm:prSet presAssocID="{D28335C4-AE5A-4E11-9A86-826FC5635B4A}" presName="sibTrans" presStyleCnt="0"/>
      <dgm:spPr/>
    </dgm:pt>
    <dgm:pt modelId="{64EA9E8A-EC4D-4DED-B694-F3DD1AC63BEC}" type="pres">
      <dgm:prSet presAssocID="{3D396817-0DA8-4CE6-B9C6-15C8133BB714}" presName="node" presStyleLbl="node1" presStyleIdx="2" presStyleCnt="11">
        <dgm:presLayoutVars>
          <dgm:bulletEnabled val="1"/>
        </dgm:presLayoutVars>
      </dgm:prSet>
      <dgm:spPr/>
    </dgm:pt>
    <dgm:pt modelId="{B496C422-3071-488A-981D-73B0220595D4}" type="pres">
      <dgm:prSet presAssocID="{586CC849-E2DF-41C9-8309-E7FD87D7BA6A}" presName="sibTrans" presStyleCnt="0"/>
      <dgm:spPr/>
    </dgm:pt>
    <dgm:pt modelId="{08524783-7F87-48E6-9A20-161FCFA0A591}" type="pres">
      <dgm:prSet presAssocID="{20548F4D-169D-48AD-A6AD-7ED9576121C8}" presName="node" presStyleLbl="node1" presStyleIdx="3" presStyleCnt="11">
        <dgm:presLayoutVars>
          <dgm:bulletEnabled val="1"/>
        </dgm:presLayoutVars>
      </dgm:prSet>
      <dgm:spPr/>
    </dgm:pt>
    <dgm:pt modelId="{28669164-C633-47B0-97C3-C30BD3B6A776}" type="pres">
      <dgm:prSet presAssocID="{2C241C62-0BA2-4419-A96C-BCAF0C5867D2}" presName="sibTrans" presStyleCnt="0"/>
      <dgm:spPr/>
    </dgm:pt>
    <dgm:pt modelId="{A3992D7D-1584-41FF-A3FA-70B02535232D}" type="pres">
      <dgm:prSet presAssocID="{175602FE-E6FB-46D6-8740-52B7CA5A6589}" presName="node" presStyleLbl="node1" presStyleIdx="4" presStyleCnt="11">
        <dgm:presLayoutVars>
          <dgm:bulletEnabled val="1"/>
        </dgm:presLayoutVars>
      </dgm:prSet>
      <dgm:spPr/>
    </dgm:pt>
    <dgm:pt modelId="{517E905F-7FB9-40F8-9ABD-953952990FB3}" type="pres">
      <dgm:prSet presAssocID="{CD559DA3-2CE0-411B-AA3F-D7A756AC35CB}" presName="sibTrans" presStyleCnt="0"/>
      <dgm:spPr/>
    </dgm:pt>
    <dgm:pt modelId="{ECBF436D-FAA5-4E48-87FC-E712132A1E79}" type="pres">
      <dgm:prSet presAssocID="{DFB95469-7F58-496E-A628-4AD97292FA4C}" presName="node" presStyleLbl="node1" presStyleIdx="5" presStyleCnt="11">
        <dgm:presLayoutVars>
          <dgm:bulletEnabled val="1"/>
        </dgm:presLayoutVars>
      </dgm:prSet>
      <dgm:spPr/>
    </dgm:pt>
    <dgm:pt modelId="{F77D7245-29D4-4950-9405-11C2DCE55999}" type="pres">
      <dgm:prSet presAssocID="{68B85FDC-626E-472D-A647-7EDA1CBD548B}" presName="sibTrans" presStyleCnt="0"/>
      <dgm:spPr/>
    </dgm:pt>
    <dgm:pt modelId="{4247F85B-3204-41C9-B5CB-2E13F14A4ACD}" type="pres">
      <dgm:prSet presAssocID="{21D089AD-0922-46D5-9B9A-6959BBC1CE7F}" presName="node" presStyleLbl="node1" presStyleIdx="6" presStyleCnt="11">
        <dgm:presLayoutVars>
          <dgm:bulletEnabled val="1"/>
        </dgm:presLayoutVars>
      </dgm:prSet>
      <dgm:spPr/>
    </dgm:pt>
    <dgm:pt modelId="{DA11BED0-EB04-45A1-95EF-D7D470ECB021}" type="pres">
      <dgm:prSet presAssocID="{D1972E78-D26D-43D7-9D18-38799B05F384}" presName="sibTrans" presStyleCnt="0"/>
      <dgm:spPr/>
    </dgm:pt>
    <dgm:pt modelId="{14D52E60-2B03-42C8-85AB-89B0547EEF86}" type="pres">
      <dgm:prSet presAssocID="{D86D7460-862D-4406-9AB8-9B2D97E66BB1}" presName="node" presStyleLbl="node1" presStyleIdx="7" presStyleCnt="11">
        <dgm:presLayoutVars>
          <dgm:bulletEnabled val="1"/>
        </dgm:presLayoutVars>
      </dgm:prSet>
      <dgm:spPr/>
    </dgm:pt>
    <dgm:pt modelId="{F676C00A-3248-4EF9-AD58-BF43760E0A48}" type="pres">
      <dgm:prSet presAssocID="{8CE59DB2-4A35-4656-BCC3-89359C23D6B4}" presName="sibTrans" presStyleCnt="0"/>
      <dgm:spPr/>
    </dgm:pt>
    <dgm:pt modelId="{F650E93C-8B98-433E-A165-74051707B1E6}" type="pres">
      <dgm:prSet presAssocID="{EF648FD7-2D37-4C2B-83DA-6731A176D096}" presName="node" presStyleLbl="node1" presStyleIdx="8" presStyleCnt="11">
        <dgm:presLayoutVars>
          <dgm:bulletEnabled val="1"/>
        </dgm:presLayoutVars>
      </dgm:prSet>
      <dgm:spPr/>
    </dgm:pt>
    <dgm:pt modelId="{582157D2-5010-4E79-A82B-C6A2C6C7F624}" type="pres">
      <dgm:prSet presAssocID="{1A781EF7-806F-4F0F-B365-27BFF4921E70}" presName="sibTrans" presStyleCnt="0"/>
      <dgm:spPr/>
    </dgm:pt>
    <dgm:pt modelId="{ADCC1176-299E-415B-8DB1-FF7BC13D8ACB}" type="pres">
      <dgm:prSet presAssocID="{F51D426C-975B-4657-AB7B-2606BFF5C968}" presName="node" presStyleLbl="node1" presStyleIdx="9" presStyleCnt="11">
        <dgm:presLayoutVars>
          <dgm:bulletEnabled val="1"/>
        </dgm:presLayoutVars>
      </dgm:prSet>
      <dgm:spPr/>
    </dgm:pt>
    <dgm:pt modelId="{48EFBF93-1817-44D4-A5E5-58DFBBBBA86D}" type="pres">
      <dgm:prSet presAssocID="{DAF17E01-1FC6-40C7-A82D-2AA0E5B3F35B}" presName="sibTrans" presStyleCnt="0"/>
      <dgm:spPr/>
    </dgm:pt>
    <dgm:pt modelId="{E43347B1-77B1-411F-BFAE-DCCC439F1D23}" type="pres">
      <dgm:prSet presAssocID="{109FDD0B-CBF7-4F5D-A420-B064B47E10EE}" presName="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6BF69A-C342-48A4-AC65-CC73A2C26674}" type="presOf" srcId="{D86D7460-862D-4406-9AB8-9B2D97E66BB1}" destId="{14D52E60-2B03-42C8-85AB-89B0547EEF86}" srcOrd="0" destOrd="0" presId="urn:microsoft.com/office/officeart/2005/8/layout/default"/>
    <dgm:cxn modelId="{5EFC84E4-BA8B-40CF-AC04-E37CE3CF5607}" srcId="{54B8B889-D290-4263-B445-80CD77031129}" destId="{B015ADC5-E70A-4262-BA7A-039629631B26}" srcOrd="0" destOrd="0" parTransId="{038055B5-94FB-4F5C-8BB2-1BA146DFB57F}" sibTransId="{1C5A04AF-AA43-46FB-881B-788E2DBC793F}"/>
    <dgm:cxn modelId="{60B98B53-6CDD-4A93-B55E-64BA722351B0}" srcId="{54B8B889-D290-4263-B445-80CD77031129}" destId="{175602FE-E6FB-46D6-8740-52B7CA5A6589}" srcOrd="4" destOrd="0" parTransId="{1DC5DC25-62E6-4706-B2EF-84A73A22553B}" sibTransId="{CD559DA3-2CE0-411B-AA3F-D7A756AC35CB}"/>
    <dgm:cxn modelId="{03062DD5-FE3A-41A4-89D5-CBFB6F14D8DF}" type="presOf" srcId="{5628C186-BB15-4E52-A00F-4AF089798C3A}" destId="{30ED5BFB-4FD9-4D9E-AC97-A5F46A818DDD}" srcOrd="0" destOrd="0" presId="urn:microsoft.com/office/officeart/2005/8/layout/default"/>
    <dgm:cxn modelId="{EF7C62C9-8595-4148-BB49-E5CD0D9B22B5}" type="presOf" srcId="{DFB95469-7F58-496E-A628-4AD97292FA4C}" destId="{ECBF436D-FAA5-4E48-87FC-E712132A1E79}" srcOrd="0" destOrd="0" presId="urn:microsoft.com/office/officeart/2005/8/layout/default"/>
    <dgm:cxn modelId="{DB1A472F-6E53-4C02-B3A5-3AE2DBF4EB62}" srcId="{54B8B889-D290-4263-B445-80CD77031129}" destId="{109FDD0B-CBF7-4F5D-A420-B064B47E10EE}" srcOrd="10" destOrd="0" parTransId="{1FD6AAEE-0929-42EF-A1EA-CE92C1C10F5C}" sibTransId="{E826934A-4372-477F-AE0B-1BB22C9D704C}"/>
    <dgm:cxn modelId="{D04D0BBA-6558-4190-B051-58E6EBC9C0CF}" srcId="{54B8B889-D290-4263-B445-80CD77031129}" destId="{5628C186-BB15-4E52-A00F-4AF089798C3A}" srcOrd="1" destOrd="0" parTransId="{A2FD2993-8842-4C4C-A7CD-B42034B3D767}" sibTransId="{D28335C4-AE5A-4E11-9A86-826FC5635B4A}"/>
    <dgm:cxn modelId="{4E4B78D3-176D-4D12-87A8-7A4D46BDDB9C}" type="presOf" srcId="{109FDD0B-CBF7-4F5D-A420-B064B47E10EE}" destId="{E43347B1-77B1-411F-BFAE-DCCC439F1D23}" srcOrd="0" destOrd="0" presId="urn:microsoft.com/office/officeart/2005/8/layout/default"/>
    <dgm:cxn modelId="{6B6A5730-15B8-46CD-939C-581B8CCDF59D}" srcId="{54B8B889-D290-4263-B445-80CD77031129}" destId="{DFB95469-7F58-496E-A628-4AD97292FA4C}" srcOrd="5" destOrd="0" parTransId="{A08F0006-6C02-440E-A576-3759D3746AF6}" sibTransId="{68B85FDC-626E-472D-A647-7EDA1CBD548B}"/>
    <dgm:cxn modelId="{23A5D035-72D4-40E6-9FCF-E3A13915E943}" srcId="{54B8B889-D290-4263-B445-80CD77031129}" destId="{3D396817-0DA8-4CE6-B9C6-15C8133BB714}" srcOrd="2" destOrd="0" parTransId="{8A48ACD4-9944-4B1B-99DB-638D73DD0085}" sibTransId="{586CC849-E2DF-41C9-8309-E7FD87D7BA6A}"/>
    <dgm:cxn modelId="{37B0709F-C9A7-436D-BD9E-46E0C6C8F974}" srcId="{54B8B889-D290-4263-B445-80CD77031129}" destId="{21D089AD-0922-46D5-9B9A-6959BBC1CE7F}" srcOrd="6" destOrd="0" parTransId="{9DF24109-1632-4169-9D69-66C339CB064D}" sibTransId="{D1972E78-D26D-43D7-9D18-38799B05F384}"/>
    <dgm:cxn modelId="{7F0E607B-59E3-472D-9020-44449AA77ED6}" type="presOf" srcId="{175602FE-E6FB-46D6-8740-52B7CA5A6589}" destId="{A3992D7D-1584-41FF-A3FA-70B02535232D}" srcOrd="0" destOrd="0" presId="urn:microsoft.com/office/officeart/2005/8/layout/default"/>
    <dgm:cxn modelId="{F9E120D9-A227-4AD6-9BDF-941C4AD8935D}" type="presOf" srcId="{3D396817-0DA8-4CE6-B9C6-15C8133BB714}" destId="{64EA9E8A-EC4D-4DED-B694-F3DD1AC63BEC}" srcOrd="0" destOrd="0" presId="urn:microsoft.com/office/officeart/2005/8/layout/default"/>
    <dgm:cxn modelId="{4349C821-EE55-4905-AB93-0F9D504B14FD}" type="presOf" srcId="{21D089AD-0922-46D5-9B9A-6959BBC1CE7F}" destId="{4247F85B-3204-41C9-B5CB-2E13F14A4ACD}" srcOrd="0" destOrd="0" presId="urn:microsoft.com/office/officeart/2005/8/layout/default"/>
    <dgm:cxn modelId="{E2805E57-DCF0-42A0-BC49-557E0F7BDCD3}" type="presOf" srcId="{B015ADC5-E70A-4262-BA7A-039629631B26}" destId="{B9930CB1-7547-4A2A-B7B3-18B55B9FC1E5}" srcOrd="0" destOrd="0" presId="urn:microsoft.com/office/officeart/2005/8/layout/default"/>
    <dgm:cxn modelId="{3889D5C9-21D7-4D9C-B2DA-7116CA948777}" type="presOf" srcId="{EF648FD7-2D37-4C2B-83DA-6731A176D096}" destId="{F650E93C-8B98-433E-A165-74051707B1E6}" srcOrd="0" destOrd="0" presId="urn:microsoft.com/office/officeart/2005/8/layout/default"/>
    <dgm:cxn modelId="{3FED526E-F985-41F5-93E9-EEEA17A8A7ED}" type="presOf" srcId="{20548F4D-169D-48AD-A6AD-7ED9576121C8}" destId="{08524783-7F87-48E6-9A20-161FCFA0A591}" srcOrd="0" destOrd="0" presId="urn:microsoft.com/office/officeart/2005/8/layout/default"/>
    <dgm:cxn modelId="{606C96C4-C59E-4838-8F0A-6B16AD18F52A}" srcId="{54B8B889-D290-4263-B445-80CD77031129}" destId="{20548F4D-169D-48AD-A6AD-7ED9576121C8}" srcOrd="3" destOrd="0" parTransId="{2C02E977-C66F-42F8-89C1-C68411E6199D}" sibTransId="{2C241C62-0BA2-4419-A96C-BCAF0C5867D2}"/>
    <dgm:cxn modelId="{1BF36A2D-3D11-4152-9FF1-D050C8A2D8BB}" srcId="{54B8B889-D290-4263-B445-80CD77031129}" destId="{F51D426C-975B-4657-AB7B-2606BFF5C968}" srcOrd="9" destOrd="0" parTransId="{3008A39D-AA88-45A1-9B94-55C3DBD9EAD8}" sibTransId="{DAF17E01-1FC6-40C7-A82D-2AA0E5B3F35B}"/>
    <dgm:cxn modelId="{251DACF8-834E-4BED-999A-CEAB5D7BBFD9}" type="presOf" srcId="{F51D426C-975B-4657-AB7B-2606BFF5C968}" destId="{ADCC1176-299E-415B-8DB1-FF7BC13D8ACB}" srcOrd="0" destOrd="0" presId="urn:microsoft.com/office/officeart/2005/8/layout/default"/>
    <dgm:cxn modelId="{A356E515-4FC0-4256-B1C5-ABF8425C23B0}" srcId="{54B8B889-D290-4263-B445-80CD77031129}" destId="{D86D7460-862D-4406-9AB8-9B2D97E66BB1}" srcOrd="7" destOrd="0" parTransId="{7BBF4B28-F4F3-4C73-A12B-F7BF624DC47C}" sibTransId="{8CE59DB2-4A35-4656-BCC3-89359C23D6B4}"/>
    <dgm:cxn modelId="{F18953F1-EFF0-4FC4-ABDA-910FBF9942B6}" type="presOf" srcId="{54B8B889-D290-4263-B445-80CD77031129}" destId="{1CAEB81B-AA90-47F7-9A30-7B03E9BCA453}" srcOrd="0" destOrd="0" presId="urn:microsoft.com/office/officeart/2005/8/layout/default"/>
    <dgm:cxn modelId="{751D1FE0-EA0B-4A39-9CE4-D338F1905D74}" srcId="{54B8B889-D290-4263-B445-80CD77031129}" destId="{EF648FD7-2D37-4C2B-83DA-6731A176D096}" srcOrd="8" destOrd="0" parTransId="{C1CFE2E3-1143-44EE-98F7-20B92F61453E}" sibTransId="{1A781EF7-806F-4F0F-B365-27BFF4921E70}"/>
    <dgm:cxn modelId="{74F3A290-A2D8-47FA-A106-5D8417A0983A}" type="presParOf" srcId="{1CAEB81B-AA90-47F7-9A30-7B03E9BCA453}" destId="{B9930CB1-7547-4A2A-B7B3-18B55B9FC1E5}" srcOrd="0" destOrd="0" presId="urn:microsoft.com/office/officeart/2005/8/layout/default"/>
    <dgm:cxn modelId="{7B8CCFA6-7B9A-4C36-825D-AD53E3F5AB2E}" type="presParOf" srcId="{1CAEB81B-AA90-47F7-9A30-7B03E9BCA453}" destId="{A0AA21D2-3F40-48D4-8AC7-3EDAFD405674}" srcOrd="1" destOrd="0" presId="urn:microsoft.com/office/officeart/2005/8/layout/default"/>
    <dgm:cxn modelId="{5996212B-1304-40E5-AF6A-C34F5303CA8E}" type="presParOf" srcId="{1CAEB81B-AA90-47F7-9A30-7B03E9BCA453}" destId="{30ED5BFB-4FD9-4D9E-AC97-A5F46A818DDD}" srcOrd="2" destOrd="0" presId="urn:microsoft.com/office/officeart/2005/8/layout/default"/>
    <dgm:cxn modelId="{FFA2C9B5-21CE-4EAC-AEFF-9A4987C509D5}" type="presParOf" srcId="{1CAEB81B-AA90-47F7-9A30-7B03E9BCA453}" destId="{8D907FD5-DA44-4741-8257-85C3BC3D5AD3}" srcOrd="3" destOrd="0" presId="urn:microsoft.com/office/officeart/2005/8/layout/default"/>
    <dgm:cxn modelId="{BD8F2855-D74A-42E4-8F1E-89DAEA6224DB}" type="presParOf" srcId="{1CAEB81B-AA90-47F7-9A30-7B03E9BCA453}" destId="{64EA9E8A-EC4D-4DED-B694-F3DD1AC63BEC}" srcOrd="4" destOrd="0" presId="urn:microsoft.com/office/officeart/2005/8/layout/default"/>
    <dgm:cxn modelId="{81F03CDA-944E-45C4-A445-4AE56A782DF7}" type="presParOf" srcId="{1CAEB81B-AA90-47F7-9A30-7B03E9BCA453}" destId="{B496C422-3071-488A-981D-73B0220595D4}" srcOrd="5" destOrd="0" presId="urn:microsoft.com/office/officeart/2005/8/layout/default"/>
    <dgm:cxn modelId="{625C990D-A4FD-4ED8-BC0C-067ECE775DC2}" type="presParOf" srcId="{1CAEB81B-AA90-47F7-9A30-7B03E9BCA453}" destId="{08524783-7F87-48E6-9A20-161FCFA0A591}" srcOrd="6" destOrd="0" presId="urn:microsoft.com/office/officeart/2005/8/layout/default"/>
    <dgm:cxn modelId="{C9C91BFF-3347-481B-ADBA-50C7A55D6A2B}" type="presParOf" srcId="{1CAEB81B-AA90-47F7-9A30-7B03E9BCA453}" destId="{28669164-C633-47B0-97C3-C30BD3B6A776}" srcOrd="7" destOrd="0" presId="urn:microsoft.com/office/officeart/2005/8/layout/default"/>
    <dgm:cxn modelId="{A321DCD6-7A45-42C7-A433-A90CE5ED1575}" type="presParOf" srcId="{1CAEB81B-AA90-47F7-9A30-7B03E9BCA453}" destId="{A3992D7D-1584-41FF-A3FA-70B02535232D}" srcOrd="8" destOrd="0" presId="urn:microsoft.com/office/officeart/2005/8/layout/default"/>
    <dgm:cxn modelId="{15337A6B-EA93-4AB8-ABC5-20DA90C26346}" type="presParOf" srcId="{1CAEB81B-AA90-47F7-9A30-7B03E9BCA453}" destId="{517E905F-7FB9-40F8-9ABD-953952990FB3}" srcOrd="9" destOrd="0" presId="urn:microsoft.com/office/officeart/2005/8/layout/default"/>
    <dgm:cxn modelId="{2BDF2967-E986-4E64-868B-96F1565749F2}" type="presParOf" srcId="{1CAEB81B-AA90-47F7-9A30-7B03E9BCA453}" destId="{ECBF436D-FAA5-4E48-87FC-E712132A1E79}" srcOrd="10" destOrd="0" presId="urn:microsoft.com/office/officeart/2005/8/layout/default"/>
    <dgm:cxn modelId="{6F6EAE1D-21FC-4A74-A0DA-FA53704D6DD4}" type="presParOf" srcId="{1CAEB81B-AA90-47F7-9A30-7B03E9BCA453}" destId="{F77D7245-29D4-4950-9405-11C2DCE55999}" srcOrd="11" destOrd="0" presId="urn:microsoft.com/office/officeart/2005/8/layout/default"/>
    <dgm:cxn modelId="{C770F358-ECF9-4124-8681-9F78E16A498D}" type="presParOf" srcId="{1CAEB81B-AA90-47F7-9A30-7B03E9BCA453}" destId="{4247F85B-3204-41C9-B5CB-2E13F14A4ACD}" srcOrd="12" destOrd="0" presId="urn:microsoft.com/office/officeart/2005/8/layout/default"/>
    <dgm:cxn modelId="{02526F72-3B98-49FE-B9A8-5CCD4B364D1D}" type="presParOf" srcId="{1CAEB81B-AA90-47F7-9A30-7B03E9BCA453}" destId="{DA11BED0-EB04-45A1-95EF-D7D470ECB021}" srcOrd="13" destOrd="0" presId="urn:microsoft.com/office/officeart/2005/8/layout/default"/>
    <dgm:cxn modelId="{0CECCA6C-F2E8-41C7-989C-1C0842A02EC0}" type="presParOf" srcId="{1CAEB81B-AA90-47F7-9A30-7B03E9BCA453}" destId="{14D52E60-2B03-42C8-85AB-89B0547EEF86}" srcOrd="14" destOrd="0" presId="urn:microsoft.com/office/officeart/2005/8/layout/default"/>
    <dgm:cxn modelId="{D1E8789D-5342-46AD-9F12-4C18363FB18E}" type="presParOf" srcId="{1CAEB81B-AA90-47F7-9A30-7B03E9BCA453}" destId="{F676C00A-3248-4EF9-AD58-BF43760E0A48}" srcOrd="15" destOrd="0" presId="urn:microsoft.com/office/officeart/2005/8/layout/default"/>
    <dgm:cxn modelId="{40910735-DE45-475A-8AE7-F9AB9BB2B180}" type="presParOf" srcId="{1CAEB81B-AA90-47F7-9A30-7B03E9BCA453}" destId="{F650E93C-8B98-433E-A165-74051707B1E6}" srcOrd="16" destOrd="0" presId="urn:microsoft.com/office/officeart/2005/8/layout/default"/>
    <dgm:cxn modelId="{1E4C6761-DBD7-4EF4-9FC1-A53340EF9534}" type="presParOf" srcId="{1CAEB81B-AA90-47F7-9A30-7B03E9BCA453}" destId="{582157D2-5010-4E79-A82B-C6A2C6C7F624}" srcOrd="17" destOrd="0" presId="urn:microsoft.com/office/officeart/2005/8/layout/default"/>
    <dgm:cxn modelId="{851433BF-7F69-4E5B-A143-5FBF90C14089}" type="presParOf" srcId="{1CAEB81B-AA90-47F7-9A30-7B03E9BCA453}" destId="{ADCC1176-299E-415B-8DB1-FF7BC13D8ACB}" srcOrd="18" destOrd="0" presId="urn:microsoft.com/office/officeart/2005/8/layout/default"/>
    <dgm:cxn modelId="{6B7B71FD-7362-4ADC-A43A-335E95E3F762}" type="presParOf" srcId="{1CAEB81B-AA90-47F7-9A30-7B03E9BCA453}" destId="{48EFBF93-1817-44D4-A5E5-58DFBBBBA86D}" srcOrd="19" destOrd="0" presId="urn:microsoft.com/office/officeart/2005/8/layout/default"/>
    <dgm:cxn modelId="{6B00A44E-3A87-4FC0-83CF-1309BC21E485}" type="presParOf" srcId="{1CAEB81B-AA90-47F7-9A30-7B03E9BCA453}" destId="{E43347B1-77B1-411F-BFAE-DCCC439F1D23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16452C-4EC8-4921-A8BF-25C30077AC14}" type="doc">
      <dgm:prSet loTypeId="urn:microsoft.com/office/officeart/2005/8/layout/process1" loCatId="process" qsTypeId="urn:microsoft.com/office/officeart/2005/8/quickstyle/simple4" qsCatId="simple" csTypeId="urn:microsoft.com/office/officeart/2005/8/colors/colorful2" csCatId="colorful" phldr="1"/>
      <dgm:spPr/>
    </dgm:pt>
    <dgm:pt modelId="{BE0664B1-5D87-4511-AA27-4B8661385F38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B</a:t>
          </a:r>
          <a:r>
            <a:rPr lang="en-US" sz="2400" dirty="0" smtClean="0">
              <a:solidFill>
                <a:schemeClr val="tx1"/>
              </a:solidFill>
            </a:rPr>
            <a:t>efore</a:t>
          </a:r>
          <a:endParaRPr lang="en-US" sz="2400" dirty="0">
            <a:solidFill>
              <a:schemeClr val="tx1"/>
            </a:solidFill>
          </a:endParaRPr>
        </a:p>
      </dgm:t>
    </dgm:pt>
    <dgm:pt modelId="{D6DFD966-A0DE-4FFB-AF6F-5617B071CBB9}" type="parTrans" cxnId="{E00B0059-D872-4D9E-83B9-4CE66AAE43E8}">
      <dgm:prSet/>
      <dgm:spPr/>
      <dgm:t>
        <a:bodyPr/>
        <a:lstStyle/>
        <a:p>
          <a:endParaRPr lang="en-US"/>
        </a:p>
      </dgm:t>
    </dgm:pt>
    <dgm:pt modelId="{65C2CBA4-043D-4558-91F3-3D2400241BCA}" type="sibTrans" cxnId="{E00B0059-D872-4D9E-83B9-4CE66AAE43E8}">
      <dgm:prSet/>
      <dgm:spPr/>
      <dgm:t>
        <a:bodyPr/>
        <a:lstStyle/>
        <a:p>
          <a:endParaRPr lang="en-US"/>
        </a:p>
      </dgm:t>
    </dgm:pt>
    <dgm:pt modelId="{6CB07DB3-E89D-44D7-8B26-24C055F61547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A</a:t>
          </a:r>
          <a:r>
            <a:rPr lang="en-US" sz="2400" dirty="0" smtClean="0">
              <a:solidFill>
                <a:schemeClr val="tx1"/>
              </a:solidFill>
            </a:rPr>
            <a:t>fter</a:t>
          </a:r>
          <a:endParaRPr lang="en-US" sz="2400" dirty="0">
            <a:solidFill>
              <a:schemeClr val="tx1"/>
            </a:solidFill>
          </a:endParaRPr>
        </a:p>
      </dgm:t>
    </dgm:pt>
    <dgm:pt modelId="{6109490A-F0FA-4571-A4F3-49AA3A9CB6AA}" type="sibTrans" cxnId="{BE5ACE92-3166-4989-A491-B80B9BF04E53}">
      <dgm:prSet/>
      <dgm:spPr/>
      <dgm:t>
        <a:bodyPr/>
        <a:lstStyle/>
        <a:p>
          <a:endParaRPr lang="en-US"/>
        </a:p>
      </dgm:t>
    </dgm:pt>
    <dgm:pt modelId="{2A9B336F-D7F4-4232-B17F-A37E9B1841A2}" type="parTrans" cxnId="{BE5ACE92-3166-4989-A491-B80B9BF04E53}">
      <dgm:prSet/>
      <dgm:spPr/>
      <dgm:t>
        <a:bodyPr/>
        <a:lstStyle/>
        <a:p>
          <a:endParaRPr lang="en-US"/>
        </a:p>
      </dgm:t>
    </dgm:pt>
    <dgm:pt modelId="{0982EE1B-8E97-4F7E-8915-4C4DA56436E3}" type="pres">
      <dgm:prSet presAssocID="{9B16452C-4EC8-4921-A8BF-25C30077AC14}" presName="Name0" presStyleCnt="0">
        <dgm:presLayoutVars>
          <dgm:dir/>
          <dgm:resizeHandles val="exact"/>
        </dgm:presLayoutVars>
      </dgm:prSet>
      <dgm:spPr/>
    </dgm:pt>
    <dgm:pt modelId="{6F8F1EA4-D001-4539-9D89-1A88520269DE}" type="pres">
      <dgm:prSet presAssocID="{BE0664B1-5D87-4511-AA27-4B8661385F38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FFFC01-2CD2-4ACD-99FF-E30D2898A127}" type="pres">
      <dgm:prSet presAssocID="{65C2CBA4-043D-4558-91F3-3D2400241BCA}" presName="sibTrans" presStyleLbl="sibTrans2D1" presStyleIdx="0" presStyleCnt="1"/>
      <dgm:spPr/>
    </dgm:pt>
    <dgm:pt modelId="{8D858FE5-4F20-4CD5-869D-B10C82265E80}" type="pres">
      <dgm:prSet presAssocID="{65C2CBA4-043D-4558-91F3-3D2400241BCA}" presName="connectorText" presStyleLbl="sibTrans2D1" presStyleIdx="0" presStyleCnt="1"/>
      <dgm:spPr/>
    </dgm:pt>
    <dgm:pt modelId="{D1AF1269-23EF-4939-909C-DEFCC1CFF3F9}" type="pres">
      <dgm:prSet presAssocID="{6CB07DB3-E89D-44D7-8B26-24C055F61547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0B0059-D872-4D9E-83B9-4CE66AAE43E8}" srcId="{9B16452C-4EC8-4921-A8BF-25C30077AC14}" destId="{BE0664B1-5D87-4511-AA27-4B8661385F38}" srcOrd="0" destOrd="0" parTransId="{D6DFD966-A0DE-4FFB-AF6F-5617B071CBB9}" sibTransId="{65C2CBA4-043D-4558-91F3-3D2400241BCA}"/>
    <dgm:cxn modelId="{164305C6-4E19-4ADF-BCCB-0E8894BC8264}" type="presOf" srcId="{65C2CBA4-043D-4558-91F3-3D2400241BCA}" destId="{E6FFFC01-2CD2-4ACD-99FF-E30D2898A127}" srcOrd="0" destOrd="0" presId="urn:microsoft.com/office/officeart/2005/8/layout/process1"/>
    <dgm:cxn modelId="{BE5ACE92-3166-4989-A491-B80B9BF04E53}" srcId="{9B16452C-4EC8-4921-A8BF-25C30077AC14}" destId="{6CB07DB3-E89D-44D7-8B26-24C055F61547}" srcOrd="1" destOrd="0" parTransId="{2A9B336F-D7F4-4232-B17F-A37E9B1841A2}" sibTransId="{6109490A-F0FA-4571-A4F3-49AA3A9CB6AA}"/>
    <dgm:cxn modelId="{3F9E68E1-EAA4-483A-81A1-E5140BD02DC6}" type="presOf" srcId="{65C2CBA4-043D-4558-91F3-3D2400241BCA}" destId="{8D858FE5-4F20-4CD5-869D-B10C82265E80}" srcOrd="1" destOrd="0" presId="urn:microsoft.com/office/officeart/2005/8/layout/process1"/>
    <dgm:cxn modelId="{90C1D522-91D8-4F58-B7DE-995699C6A5FF}" type="presOf" srcId="{9B16452C-4EC8-4921-A8BF-25C30077AC14}" destId="{0982EE1B-8E97-4F7E-8915-4C4DA56436E3}" srcOrd="0" destOrd="0" presId="urn:microsoft.com/office/officeart/2005/8/layout/process1"/>
    <dgm:cxn modelId="{2ED9A3D5-4DDC-4DAA-B6A0-38C04359AF22}" type="presOf" srcId="{BE0664B1-5D87-4511-AA27-4B8661385F38}" destId="{6F8F1EA4-D001-4539-9D89-1A88520269DE}" srcOrd="0" destOrd="0" presId="urn:microsoft.com/office/officeart/2005/8/layout/process1"/>
    <dgm:cxn modelId="{3140E563-246E-4625-B980-123294498BD9}" type="presOf" srcId="{6CB07DB3-E89D-44D7-8B26-24C055F61547}" destId="{D1AF1269-23EF-4939-909C-DEFCC1CFF3F9}" srcOrd="0" destOrd="0" presId="urn:microsoft.com/office/officeart/2005/8/layout/process1"/>
    <dgm:cxn modelId="{0455EDD5-7C8C-4717-8E57-D33277A7AAA3}" type="presParOf" srcId="{0982EE1B-8E97-4F7E-8915-4C4DA56436E3}" destId="{6F8F1EA4-D001-4539-9D89-1A88520269DE}" srcOrd="0" destOrd="0" presId="urn:microsoft.com/office/officeart/2005/8/layout/process1"/>
    <dgm:cxn modelId="{1148D340-1379-47B2-B881-C3D394FE9CF1}" type="presParOf" srcId="{0982EE1B-8E97-4F7E-8915-4C4DA56436E3}" destId="{E6FFFC01-2CD2-4ACD-99FF-E30D2898A127}" srcOrd="1" destOrd="0" presId="urn:microsoft.com/office/officeart/2005/8/layout/process1"/>
    <dgm:cxn modelId="{339838C0-CBF2-41E7-AA56-033917EA5B94}" type="presParOf" srcId="{E6FFFC01-2CD2-4ACD-99FF-E30D2898A127}" destId="{8D858FE5-4F20-4CD5-869D-B10C82265E80}" srcOrd="0" destOrd="0" presId="urn:microsoft.com/office/officeart/2005/8/layout/process1"/>
    <dgm:cxn modelId="{80A811A5-5FBE-432C-9122-9BE8A5E07252}" type="presParOf" srcId="{0982EE1B-8E97-4F7E-8915-4C4DA56436E3}" destId="{D1AF1269-23EF-4939-909C-DEFCC1CFF3F9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16452C-4EC8-4921-A8BF-25C30077AC14}" type="doc">
      <dgm:prSet loTypeId="urn:microsoft.com/office/officeart/2005/8/layout/process1" loCatId="process" qsTypeId="urn:microsoft.com/office/officeart/2005/8/quickstyle/simple4" qsCatId="simple" csTypeId="urn:microsoft.com/office/officeart/2005/8/colors/colorful2" csCatId="colorful" phldr="1"/>
      <dgm:spPr/>
    </dgm:pt>
    <dgm:pt modelId="{BE0664B1-5D87-4511-AA27-4B8661385F38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T</a:t>
          </a:r>
          <a:r>
            <a:rPr lang="en-US" sz="2400" dirty="0" smtClean="0">
              <a:solidFill>
                <a:schemeClr val="tx1"/>
              </a:solidFill>
            </a:rPr>
            <a:t>hen</a:t>
          </a:r>
          <a:endParaRPr lang="en-US" sz="2400" dirty="0">
            <a:solidFill>
              <a:schemeClr val="tx1"/>
            </a:solidFill>
          </a:endParaRPr>
        </a:p>
      </dgm:t>
    </dgm:pt>
    <dgm:pt modelId="{D6DFD966-A0DE-4FFB-AF6F-5617B071CBB9}" type="parTrans" cxnId="{E00B0059-D872-4D9E-83B9-4CE66AAE43E8}">
      <dgm:prSet/>
      <dgm:spPr/>
      <dgm:t>
        <a:bodyPr/>
        <a:lstStyle/>
        <a:p>
          <a:endParaRPr lang="en-US"/>
        </a:p>
      </dgm:t>
    </dgm:pt>
    <dgm:pt modelId="{65C2CBA4-043D-4558-91F3-3D2400241BCA}" type="sibTrans" cxnId="{E00B0059-D872-4D9E-83B9-4CE66AAE43E8}">
      <dgm:prSet/>
      <dgm:spPr/>
      <dgm:t>
        <a:bodyPr/>
        <a:lstStyle/>
        <a:p>
          <a:endParaRPr lang="en-US"/>
        </a:p>
      </dgm:t>
    </dgm:pt>
    <dgm:pt modelId="{6CB07DB3-E89D-44D7-8B26-24C055F61547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N</a:t>
          </a:r>
          <a:r>
            <a:rPr lang="en-US" sz="2400" dirty="0" smtClean="0">
              <a:solidFill>
                <a:schemeClr val="tx1"/>
              </a:solidFill>
            </a:rPr>
            <a:t>ow</a:t>
          </a:r>
          <a:endParaRPr lang="en-US" sz="2400" dirty="0">
            <a:solidFill>
              <a:schemeClr val="tx1"/>
            </a:solidFill>
          </a:endParaRPr>
        </a:p>
      </dgm:t>
    </dgm:pt>
    <dgm:pt modelId="{6109490A-F0FA-4571-A4F3-49AA3A9CB6AA}" type="sibTrans" cxnId="{BE5ACE92-3166-4989-A491-B80B9BF04E53}">
      <dgm:prSet/>
      <dgm:spPr/>
      <dgm:t>
        <a:bodyPr/>
        <a:lstStyle/>
        <a:p>
          <a:endParaRPr lang="en-US"/>
        </a:p>
      </dgm:t>
    </dgm:pt>
    <dgm:pt modelId="{2A9B336F-D7F4-4232-B17F-A37E9B1841A2}" type="parTrans" cxnId="{BE5ACE92-3166-4989-A491-B80B9BF04E53}">
      <dgm:prSet/>
      <dgm:spPr/>
      <dgm:t>
        <a:bodyPr/>
        <a:lstStyle/>
        <a:p>
          <a:endParaRPr lang="en-US"/>
        </a:p>
      </dgm:t>
    </dgm:pt>
    <dgm:pt modelId="{0982EE1B-8E97-4F7E-8915-4C4DA56436E3}" type="pres">
      <dgm:prSet presAssocID="{9B16452C-4EC8-4921-A8BF-25C30077AC14}" presName="Name0" presStyleCnt="0">
        <dgm:presLayoutVars>
          <dgm:dir/>
          <dgm:resizeHandles val="exact"/>
        </dgm:presLayoutVars>
      </dgm:prSet>
      <dgm:spPr/>
    </dgm:pt>
    <dgm:pt modelId="{6F8F1EA4-D001-4539-9D89-1A88520269DE}" type="pres">
      <dgm:prSet presAssocID="{BE0664B1-5D87-4511-AA27-4B8661385F38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FFFC01-2CD2-4ACD-99FF-E30D2898A127}" type="pres">
      <dgm:prSet presAssocID="{65C2CBA4-043D-4558-91F3-3D2400241BCA}" presName="sibTrans" presStyleLbl="sibTrans2D1" presStyleIdx="0" presStyleCnt="1"/>
      <dgm:spPr/>
    </dgm:pt>
    <dgm:pt modelId="{8D858FE5-4F20-4CD5-869D-B10C82265E80}" type="pres">
      <dgm:prSet presAssocID="{65C2CBA4-043D-4558-91F3-3D2400241BCA}" presName="connectorText" presStyleLbl="sibTrans2D1" presStyleIdx="0" presStyleCnt="1"/>
      <dgm:spPr/>
    </dgm:pt>
    <dgm:pt modelId="{D1AF1269-23EF-4939-909C-DEFCC1CFF3F9}" type="pres">
      <dgm:prSet presAssocID="{6CB07DB3-E89D-44D7-8B26-24C055F61547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7FE429-C138-40C3-B9D9-7CA607616C89}" type="presOf" srcId="{65C2CBA4-043D-4558-91F3-3D2400241BCA}" destId="{E6FFFC01-2CD2-4ACD-99FF-E30D2898A127}" srcOrd="0" destOrd="0" presId="urn:microsoft.com/office/officeart/2005/8/layout/process1"/>
    <dgm:cxn modelId="{11E71BF6-3333-4EB8-9C16-1DEBFCE8E2CF}" type="presOf" srcId="{65C2CBA4-043D-4558-91F3-3D2400241BCA}" destId="{8D858FE5-4F20-4CD5-869D-B10C82265E80}" srcOrd="1" destOrd="0" presId="urn:microsoft.com/office/officeart/2005/8/layout/process1"/>
    <dgm:cxn modelId="{8BBB624D-5222-4640-A917-081311245D69}" type="presOf" srcId="{6CB07DB3-E89D-44D7-8B26-24C055F61547}" destId="{D1AF1269-23EF-4939-909C-DEFCC1CFF3F9}" srcOrd="0" destOrd="0" presId="urn:microsoft.com/office/officeart/2005/8/layout/process1"/>
    <dgm:cxn modelId="{BE5ACE92-3166-4989-A491-B80B9BF04E53}" srcId="{9B16452C-4EC8-4921-A8BF-25C30077AC14}" destId="{6CB07DB3-E89D-44D7-8B26-24C055F61547}" srcOrd="1" destOrd="0" parTransId="{2A9B336F-D7F4-4232-B17F-A37E9B1841A2}" sibTransId="{6109490A-F0FA-4571-A4F3-49AA3A9CB6AA}"/>
    <dgm:cxn modelId="{16FA0FCF-D89C-40D6-8C38-E03FD92B7A0F}" type="presOf" srcId="{BE0664B1-5D87-4511-AA27-4B8661385F38}" destId="{6F8F1EA4-D001-4539-9D89-1A88520269DE}" srcOrd="0" destOrd="0" presId="urn:microsoft.com/office/officeart/2005/8/layout/process1"/>
    <dgm:cxn modelId="{E00B0059-D872-4D9E-83B9-4CE66AAE43E8}" srcId="{9B16452C-4EC8-4921-A8BF-25C30077AC14}" destId="{BE0664B1-5D87-4511-AA27-4B8661385F38}" srcOrd="0" destOrd="0" parTransId="{D6DFD966-A0DE-4FFB-AF6F-5617B071CBB9}" sibTransId="{65C2CBA4-043D-4558-91F3-3D2400241BCA}"/>
    <dgm:cxn modelId="{33D37B5B-1BBB-413E-9605-85617AE2AA29}" type="presOf" srcId="{9B16452C-4EC8-4921-A8BF-25C30077AC14}" destId="{0982EE1B-8E97-4F7E-8915-4C4DA56436E3}" srcOrd="0" destOrd="0" presId="urn:microsoft.com/office/officeart/2005/8/layout/process1"/>
    <dgm:cxn modelId="{2CC1AA87-70FA-40B4-BFE1-23A2A4427E20}" type="presParOf" srcId="{0982EE1B-8E97-4F7E-8915-4C4DA56436E3}" destId="{6F8F1EA4-D001-4539-9D89-1A88520269DE}" srcOrd="0" destOrd="0" presId="urn:microsoft.com/office/officeart/2005/8/layout/process1"/>
    <dgm:cxn modelId="{8FA45F66-75A6-414F-9260-6BB4819989B7}" type="presParOf" srcId="{0982EE1B-8E97-4F7E-8915-4C4DA56436E3}" destId="{E6FFFC01-2CD2-4ACD-99FF-E30D2898A127}" srcOrd="1" destOrd="0" presId="urn:microsoft.com/office/officeart/2005/8/layout/process1"/>
    <dgm:cxn modelId="{BB4F7D12-0ECA-41B3-B35E-6A54F33A6D25}" type="presParOf" srcId="{E6FFFC01-2CD2-4ACD-99FF-E30D2898A127}" destId="{8D858FE5-4F20-4CD5-869D-B10C82265E80}" srcOrd="0" destOrd="0" presId="urn:microsoft.com/office/officeart/2005/8/layout/process1"/>
    <dgm:cxn modelId="{144B2C3B-EA65-4A2E-8995-2EDEC7E4B7DF}" type="presParOf" srcId="{0982EE1B-8E97-4F7E-8915-4C4DA56436E3}" destId="{D1AF1269-23EF-4939-909C-DEFCC1CFF3F9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16452C-4EC8-4921-A8BF-25C30077AC14}" type="doc">
      <dgm:prSet loTypeId="urn:microsoft.com/office/officeart/2005/8/layout/process1" loCatId="process" qsTypeId="urn:microsoft.com/office/officeart/2005/8/quickstyle/simple4" qsCatId="simple" csTypeId="urn:microsoft.com/office/officeart/2005/8/colors/colorful2" csCatId="colorful" phldr="1"/>
      <dgm:spPr/>
    </dgm:pt>
    <dgm:pt modelId="{BE0664B1-5D87-4511-AA27-4B8661385F38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A</a:t>
          </a:r>
          <a:r>
            <a:rPr lang="en-US" sz="2400" dirty="0" smtClean="0">
              <a:solidFill>
                <a:schemeClr val="tx1"/>
              </a:solidFill>
            </a:rPr>
            <a:t>dvantages</a:t>
          </a:r>
          <a:endParaRPr lang="en-US" sz="2400" dirty="0">
            <a:solidFill>
              <a:schemeClr val="tx1"/>
            </a:solidFill>
          </a:endParaRPr>
        </a:p>
      </dgm:t>
    </dgm:pt>
    <dgm:pt modelId="{D6DFD966-A0DE-4FFB-AF6F-5617B071CBB9}" type="parTrans" cxnId="{E00B0059-D872-4D9E-83B9-4CE66AAE43E8}">
      <dgm:prSet/>
      <dgm:spPr/>
      <dgm:t>
        <a:bodyPr/>
        <a:lstStyle/>
        <a:p>
          <a:endParaRPr lang="en-US"/>
        </a:p>
      </dgm:t>
    </dgm:pt>
    <dgm:pt modelId="{65C2CBA4-043D-4558-91F3-3D2400241BCA}" type="sibTrans" cxnId="{E00B0059-D872-4D9E-83B9-4CE66AAE43E8}">
      <dgm:prSet/>
      <dgm:spPr/>
      <dgm:t>
        <a:bodyPr/>
        <a:lstStyle/>
        <a:p>
          <a:endParaRPr lang="en-US"/>
        </a:p>
      </dgm:t>
    </dgm:pt>
    <dgm:pt modelId="{6CB07DB3-E89D-44D7-8B26-24C055F61547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D</a:t>
          </a:r>
          <a:r>
            <a:rPr lang="en-US" sz="2400" dirty="0" smtClean="0">
              <a:solidFill>
                <a:schemeClr val="tx1"/>
              </a:solidFill>
            </a:rPr>
            <a:t>isadvantages</a:t>
          </a:r>
          <a:endParaRPr lang="en-US" sz="2400" dirty="0">
            <a:solidFill>
              <a:schemeClr val="tx1"/>
            </a:solidFill>
          </a:endParaRPr>
        </a:p>
      </dgm:t>
    </dgm:pt>
    <dgm:pt modelId="{6109490A-F0FA-4571-A4F3-49AA3A9CB6AA}" type="sibTrans" cxnId="{BE5ACE92-3166-4989-A491-B80B9BF04E53}">
      <dgm:prSet/>
      <dgm:spPr/>
      <dgm:t>
        <a:bodyPr/>
        <a:lstStyle/>
        <a:p>
          <a:endParaRPr lang="en-US"/>
        </a:p>
      </dgm:t>
    </dgm:pt>
    <dgm:pt modelId="{2A9B336F-D7F4-4232-B17F-A37E9B1841A2}" type="parTrans" cxnId="{BE5ACE92-3166-4989-A491-B80B9BF04E53}">
      <dgm:prSet/>
      <dgm:spPr/>
      <dgm:t>
        <a:bodyPr/>
        <a:lstStyle/>
        <a:p>
          <a:endParaRPr lang="en-US"/>
        </a:p>
      </dgm:t>
    </dgm:pt>
    <dgm:pt modelId="{0982EE1B-8E97-4F7E-8915-4C4DA56436E3}" type="pres">
      <dgm:prSet presAssocID="{9B16452C-4EC8-4921-A8BF-25C30077AC14}" presName="Name0" presStyleCnt="0">
        <dgm:presLayoutVars>
          <dgm:dir/>
          <dgm:resizeHandles val="exact"/>
        </dgm:presLayoutVars>
      </dgm:prSet>
      <dgm:spPr/>
    </dgm:pt>
    <dgm:pt modelId="{6F8F1EA4-D001-4539-9D89-1A88520269DE}" type="pres">
      <dgm:prSet presAssocID="{BE0664B1-5D87-4511-AA27-4B8661385F38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FFFC01-2CD2-4ACD-99FF-E30D2898A127}" type="pres">
      <dgm:prSet presAssocID="{65C2CBA4-043D-4558-91F3-3D2400241BCA}" presName="sibTrans" presStyleLbl="sibTrans2D1" presStyleIdx="0" presStyleCnt="1"/>
      <dgm:spPr/>
    </dgm:pt>
    <dgm:pt modelId="{8D858FE5-4F20-4CD5-869D-B10C82265E80}" type="pres">
      <dgm:prSet presAssocID="{65C2CBA4-043D-4558-91F3-3D2400241BCA}" presName="connectorText" presStyleLbl="sibTrans2D1" presStyleIdx="0" presStyleCnt="1"/>
      <dgm:spPr/>
    </dgm:pt>
    <dgm:pt modelId="{D1AF1269-23EF-4939-909C-DEFCC1CFF3F9}" type="pres">
      <dgm:prSet presAssocID="{6CB07DB3-E89D-44D7-8B26-24C055F61547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0B0059-D872-4D9E-83B9-4CE66AAE43E8}" srcId="{9B16452C-4EC8-4921-A8BF-25C30077AC14}" destId="{BE0664B1-5D87-4511-AA27-4B8661385F38}" srcOrd="0" destOrd="0" parTransId="{D6DFD966-A0DE-4FFB-AF6F-5617B071CBB9}" sibTransId="{65C2CBA4-043D-4558-91F3-3D2400241BCA}"/>
    <dgm:cxn modelId="{BC6776E9-3E88-4A01-857E-86B56D30C633}" type="presOf" srcId="{BE0664B1-5D87-4511-AA27-4B8661385F38}" destId="{6F8F1EA4-D001-4539-9D89-1A88520269DE}" srcOrd="0" destOrd="0" presId="urn:microsoft.com/office/officeart/2005/8/layout/process1"/>
    <dgm:cxn modelId="{BE5ACE92-3166-4989-A491-B80B9BF04E53}" srcId="{9B16452C-4EC8-4921-A8BF-25C30077AC14}" destId="{6CB07DB3-E89D-44D7-8B26-24C055F61547}" srcOrd="1" destOrd="0" parTransId="{2A9B336F-D7F4-4232-B17F-A37E9B1841A2}" sibTransId="{6109490A-F0FA-4571-A4F3-49AA3A9CB6AA}"/>
    <dgm:cxn modelId="{FF7D8394-8A9E-474A-919F-CE2FB779A8E8}" type="presOf" srcId="{65C2CBA4-043D-4558-91F3-3D2400241BCA}" destId="{8D858FE5-4F20-4CD5-869D-B10C82265E80}" srcOrd="1" destOrd="0" presId="urn:microsoft.com/office/officeart/2005/8/layout/process1"/>
    <dgm:cxn modelId="{50D027C3-CBFF-4E64-B5CF-57CB36DD50E5}" type="presOf" srcId="{9B16452C-4EC8-4921-A8BF-25C30077AC14}" destId="{0982EE1B-8E97-4F7E-8915-4C4DA56436E3}" srcOrd="0" destOrd="0" presId="urn:microsoft.com/office/officeart/2005/8/layout/process1"/>
    <dgm:cxn modelId="{D8711655-E0D4-4111-8929-D1155AE3A42D}" type="presOf" srcId="{65C2CBA4-043D-4558-91F3-3D2400241BCA}" destId="{E6FFFC01-2CD2-4ACD-99FF-E30D2898A127}" srcOrd="0" destOrd="0" presId="urn:microsoft.com/office/officeart/2005/8/layout/process1"/>
    <dgm:cxn modelId="{367FAC16-8B19-4200-8F99-D3F8020B0209}" type="presOf" srcId="{6CB07DB3-E89D-44D7-8B26-24C055F61547}" destId="{D1AF1269-23EF-4939-909C-DEFCC1CFF3F9}" srcOrd="0" destOrd="0" presId="urn:microsoft.com/office/officeart/2005/8/layout/process1"/>
    <dgm:cxn modelId="{58E94BCC-0815-431A-B8A3-4DDFABB23A2A}" type="presParOf" srcId="{0982EE1B-8E97-4F7E-8915-4C4DA56436E3}" destId="{6F8F1EA4-D001-4539-9D89-1A88520269DE}" srcOrd="0" destOrd="0" presId="urn:microsoft.com/office/officeart/2005/8/layout/process1"/>
    <dgm:cxn modelId="{477A37DD-281C-46DE-8198-62775FEC3DE9}" type="presParOf" srcId="{0982EE1B-8E97-4F7E-8915-4C4DA56436E3}" destId="{E6FFFC01-2CD2-4ACD-99FF-E30D2898A127}" srcOrd="1" destOrd="0" presId="urn:microsoft.com/office/officeart/2005/8/layout/process1"/>
    <dgm:cxn modelId="{0B175D6C-6AC0-44CD-9ACD-35A54A86DA96}" type="presParOf" srcId="{E6FFFC01-2CD2-4ACD-99FF-E30D2898A127}" destId="{8D858FE5-4F20-4CD5-869D-B10C82265E80}" srcOrd="0" destOrd="0" presId="urn:microsoft.com/office/officeart/2005/8/layout/process1"/>
    <dgm:cxn modelId="{6742F38F-54ED-44CA-B24C-5BD1B8DD9599}" type="presParOf" srcId="{0982EE1B-8E97-4F7E-8915-4C4DA56436E3}" destId="{D1AF1269-23EF-4939-909C-DEFCC1CFF3F9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B16452C-4EC8-4921-A8BF-25C30077AC14}" type="doc">
      <dgm:prSet loTypeId="urn:microsoft.com/office/officeart/2005/8/layout/process1" loCatId="process" qsTypeId="urn:microsoft.com/office/officeart/2005/8/quickstyle/simple4" qsCatId="simple" csTypeId="urn:microsoft.com/office/officeart/2005/8/colors/colorful2" csCatId="colorful" phldr="1"/>
      <dgm:spPr/>
    </dgm:pt>
    <dgm:pt modelId="{BE0664B1-5D87-4511-AA27-4B8661385F38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D</a:t>
          </a:r>
          <a:r>
            <a:rPr lang="en-US" sz="2400" dirty="0" smtClean="0">
              <a:solidFill>
                <a:schemeClr val="tx1"/>
              </a:solidFill>
            </a:rPr>
            <a:t>isadvantages</a:t>
          </a:r>
          <a:endParaRPr lang="en-US" sz="2400" dirty="0">
            <a:solidFill>
              <a:schemeClr val="tx1"/>
            </a:solidFill>
          </a:endParaRPr>
        </a:p>
      </dgm:t>
    </dgm:pt>
    <dgm:pt modelId="{D6DFD966-A0DE-4FFB-AF6F-5617B071CBB9}" type="parTrans" cxnId="{E00B0059-D872-4D9E-83B9-4CE66AAE43E8}">
      <dgm:prSet/>
      <dgm:spPr/>
      <dgm:t>
        <a:bodyPr/>
        <a:lstStyle/>
        <a:p>
          <a:endParaRPr lang="en-US"/>
        </a:p>
      </dgm:t>
    </dgm:pt>
    <dgm:pt modelId="{65C2CBA4-043D-4558-91F3-3D2400241BCA}" type="sibTrans" cxnId="{E00B0059-D872-4D9E-83B9-4CE66AAE43E8}">
      <dgm:prSet/>
      <dgm:spPr/>
      <dgm:t>
        <a:bodyPr/>
        <a:lstStyle/>
        <a:p>
          <a:endParaRPr lang="en-US"/>
        </a:p>
      </dgm:t>
    </dgm:pt>
    <dgm:pt modelId="{6CB07DB3-E89D-44D7-8B26-24C055F61547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A</a:t>
          </a:r>
          <a:r>
            <a:rPr lang="en-US" sz="2400" dirty="0" smtClean="0">
              <a:solidFill>
                <a:schemeClr val="tx1"/>
              </a:solidFill>
            </a:rPr>
            <a:t>dvantages</a:t>
          </a:r>
          <a:endParaRPr lang="en-US" sz="2400" dirty="0">
            <a:solidFill>
              <a:schemeClr val="tx1"/>
            </a:solidFill>
          </a:endParaRPr>
        </a:p>
      </dgm:t>
    </dgm:pt>
    <dgm:pt modelId="{6109490A-F0FA-4571-A4F3-49AA3A9CB6AA}" type="sibTrans" cxnId="{BE5ACE92-3166-4989-A491-B80B9BF04E53}">
      <dgm:prSet/>
      <dgm:spPr/>
      <dgm:t>
        <a:bodyPr/>
        <a:lstStyle/>
        <a:p>
          <a:endParaRPr lang="en-US"/>
        </a:p>
      </dgm:t>
    </dgm:pt>
    <dgm:pt modelId="{2A9B336F-D7F4-4232-B17F-A37E9B1841A2}" type="parTrans" cxnId="{BE5ACE92-3166-4989-A491-B80B9BF04E53}">
      <dgm:prSet/>
      <dgm:spPr/>
      <dgm:t>
        <a:bodyPr/>
        <a:lstStyle/>
        <a:p>
          <a:endParaRPr lang="en-US"/>
        </a:p>
      </dgm:t>
    </dgm:pt>
    <dgm:pt modelId="{0982EE1B-8E97-4F7E-8915-4C4DA56436E3}" type="pres">
      <dgm:prSet presAssocID="{9B16452C-4EC8-4921-A8BF-25C30077AC14}" presName="Name0" presStyleCnt="0">
        <dgm:presLayoutVars>
          <dgm:dir/>
          <dgm:resizeHandles val="exact"/>
        </dgm:presLayoutVars>
      </dgm:prSet>
      <dgm:spPr/>
    </dgm:pt>
    <dgm:pt modelId="{6F8F1EA4-D001-4539-9D89-1A88520269DE}" type="pres">
      <dgm:prSet presAssocID="{BE0664B1-5D87-4511-AA27-4B8661385F38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FFFC01-2CD2-4ACD-99FF-E30D2898A127}" type="pres">
      <dgm:prSet presAssocID="{65C2CBA4-043D-4558-91F3-3D2400241BCA}" presName="sibTrans" presStyleLbl="sibTrans2D1" presStyleIdx="0" presStyleCnt="1"/>
      <dgm:spPr/>
    </dgm:pt>
    <dgm:pt modelId="{8D858FE5-4F20-4CD5-869D-B10C82265E80}" type="pres">
      <dgm:prSet presAssocID="{65C2CBA4-043D-4558-91F3-3D2400241BCA}" presName="connectorText" presStyleLbl="sibTrans2D1" presStyleIdx="0" presStyleCnt="1"/>
      <dgm:spPr/>
    </dgm:pt>
    <dgm:pt modelId="{D1AF1269-23EF-4939-909C-DEFCC1CFF3F9}" type="pres">
      <dgm:prSet presAssocID="{6CB07DB3-E89D-44D7-8B26-24C055F61547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D68CD4-AD0C-4D15-8D97-A9614461A875}" type="presOf" srcId="{BE0664B1-5D87-4511-AA27-4B8661385F38}" destId="{6F8F1EA4-D001-4539-9D89-1A88520269DE}" srcOrd="0" destOrd="0" presId="urn:microsoft.com/office/officeart/2005/8/layout/process1"/>
    <dgm:cxn modelId="{BE5ACE92-3166-4989-A491-B80B9BF04E53}" srcId="{9B16452C-4EC8-4921-A8BF-25C30077AC14}" destId="{6CB07DB3-E89D-44D7-8B26-24C055F61547}" srcOrd="1" destOrd="0" parTransId="{2A9B336F-D7F4-4232-B17F-A37E9B1841A2}" sibTransId="{6109490A-F0FA-4571-A4F3-49AA3A9CB6AA}"/>
    <dgm:cxn modelId="{2B02E1E1-3E65-4B53-B525-4897DF08E112}" type="presOf" srcId="{6CB07DB3-E89D-44D7-8B26-24C055F61547}" destId="{D1AF1269-23EF-4939-909C-DEFCC1CFF3F9}" srcOrd="0" destOrd="0" presId="urn:microsoft.com/office/officeart/2005/8/layout/process1"/>
    <dgm:cxn modelId="{0BEB7A9B-D83F-4316-B5B4-574DEAACDBA5}" type="presOf" srcId="{65C2CBA4-043D-4558-91F3-3D2400241BCA}" destId="{8D858FE5-4F20-4CD5-869D-B10C82265E80}" srcOrd="1" destOrd="0" presId="urn:microsoft.com/office/officeart/2005/8/layout/process1"/>
    <dgm:cxn modelId="{5CB2F2D5-9A26-4E66-914F-675D254303B9}" type="presOf" srcId="{65C2CBA4-043D-4558-91F3-3D2400241BCA}" destId="{E6FFFC01-2CD2-4ACD-99FF-E30D2898A127}" srcOrd="0" destOrd="0" presId="urn:microsoft.com/office/officeart/2005/8/layout/process1"/>
    <dgm:cxn modelId="{48C8D06C-FACE-4176-934C-8E55CB58A408}" type="presOf" srcId="{9B16452C-4EC8-4921-A8BF-25C30077AC14}" destId="{0982EE1B-8E97-4F7E-8915-4C4DA56436E3}" srcOrd="0" destOrd="0" presId="urn:microsoft.com/office/officeart/2005/8/layout/process1"/>
    <dgm:cxn modelId="{E00B0059-D872-4D9E-83B9-4CE66AAE43E8}" srcId="{9B16452C-4EC8-4921-A8BF-25C30077AC14}" destId="{BE0664B1-5D87-4511-AA27-4B8661385F38}" srcOrd="0" destOrd="0" parTransId="{D6DFD966-A0DE-4FFB-AF6F-5617B071CBB9}" sibTransId="{65C2CBA4-043D-4558-91F3-3D2400241BCA}"/>
    <dgm:cxn modelId="{956F7040-877C-4705-B237-85C658059B5F}" type="presParOf" srcId="{0982EE1B-8E97-4F7E-8915-4C4DA56436E3}" destId="{6F8F1EA4-D001-4539-9D89-1A88520269DE}" srcOrd="0" destOrd="0" presId="urn:microsoft.com/office/officeart/2005/8/layout/process1"/>
    <dgm:cxn modelId="{AEC81E68-DBE7-4899-B442-BF45C578F0CD}" type="presParOf" srcId="{0982EE1B-8E97-4F7E-8915-4C4DA56436E3}" destId="{E6FFFC01-2CD2-4ACD-99FF-E30D2898A127}" srcOrd="1" destOrd="0" presId="urn:microsoft.com/office/officeart/2005/8/layout/process1"/>
    <dgm:cxn modelId="{C6738CEB-4F76-413C-8210-02E622CFEC72}" type="presParOf" srcId="{E6FFFC01-2CD2-4ACD-99FF-E30D2898A127}" destId="{8D858FE5-4F20-4CD5-869D-B10C82265E80}" srcOrd="0" destOrd="0" presId="urn:microsoft.com/office/officeart/2005/8/layout/process1"/>
    <dgm:cxn modelId="{C0E3DD5C-3D35-4542-99F7-6A2066DB4672}" type="presParOf" srcId="{0982EE1B-8E97-4F7E-8915-4C4DA56436E3}" destId="{D1AF1269-23EF-4939-909C-DEFCC1CFF3F9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16452C-4EC8-4921-A8BF-25C30077AC14}" type="doc">
      <dgm:prSet loTypeId="urn:microsoft.com/office/officeart/2005/8/layout/process1" loCatId="process" qsTypeId="urn:microsoft.com/office/officeart/2005/8/quickstyle/simple4" qsCatId="simple" csTypeId="urn:microsoft.com/office/officeart/2005/8/colors/colorful2" csCatId="colorful" phldr="1"/>
      <dgm:spPr/>
    </dgm:pt>
    <dgm:pt modelId="{BE0664B1-5D87-4511-AA27-4B8661385F38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P</a:t>
          </a:r>
          <a:r>
            <a:rPr lang="en-US" sz="2400" dirty="0" smtClean="0">
              <a:solidFill>
                <a:schemeClr val="tx1"/>
              </a:solidFill>
            </a:rPr>
            <a:t>roblems</a:t>
          </a:r>
          <a:endParaRPr lang="en-US" sz="2400" dirty="0">
            <a:solidFill>
              <a:schemeClr val="tx1"/>
            </a:solidFill>
          </a:endParaRPr>
        </a:p>
      </dgm:t>
    </dgm:pt>
    <dgm:pt modelId="{D6DFD966-A0DE-4FFB-AF6F-5617B071CBB9}" type="parTrans" cxnId="{E00B0059-D872-4D9E-83B9-4CE66AAE43E8}">
      <dgm:prSet/>
      <dgm:spPr/>
      <dgm:t>
        <a:bodyPr/>
        <a:lstStyle/>
        <a:p>
          <a:endParaRPr lang="en-US"/>
        </a:p>
      </dgm:t>
    </dgm:pt>
    <dgm:pt modelId="{65C2CBA4-043D-4558-91F3-3D2400241BCA}" type="sibTrans" cxnId="{E00B0059-D872-4D9E-83B9-4CE66AAE43E8}">
      <dgm:prSet/>
      <dgm:spPr/>
      <dgm:t>
        <a:bodyPr/>
        <a:lstStyle/>
        <a:p>
          <a:endParaRPr lang="en-US"/>
        </a:p>
      </dgm:t>
    </dgm:pt>
    <dgm:pt modelId="{6CB07DB3-E89D-44D7-8B26-24C055F61547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S</a:t>
          </a:r>
          <a:r>
            <a:rPr lang="en-US" sz="2400" dirty="0" smtClean="0">
              <a:solidFill>
                <a:schemeClr val="tx1"/>
              </a:solidFill>
            </a:rPr>
            <a:t>olutions</a:t>
          </a:r>
          <a:endParaRPr lang="en-US" sz="2400" dirty="0">
            <a:solidFill>
              <a:schemeClr val="tx1"/>
            </a:solidFill>
          </a:endParaRPr>
        </a:p>
      </dgm:t>
    </dgm:pt>
    <dgm:pt modelId="{6109490A-F0FA-4571-A4F3-49AA3A9CB6AA}" type="sibTrans" cxnId="{BE5ACE92-3166-4989-A491-B80B9BF04E53}">
      <dgm:prSet/>
      <dgm:spPr/>
      <dgm:t>
        <a:bodyPr/>
        <a:lstStyle/>
        <a:p>
          <a:endParaRPr lang="en-US"/>
        </a:p>
      </dgm:t>
    </dgm:pt>
    <dgm:pt modelId="{2A9B336F-D7F4-4232-B17F-A37E9B1841A2}" type="parTrans" cxnId="{BE5ACE92-3166-4989-A491-B80B9BF04E53}">
      <dgm:prSet/>
      <dgm:spPr/>
      <dgm:t>
        <a:bodyPr/>
        <a:lstStyle/>
        <a:p>
          <a:endParaRPr lang="en-US"/>
        </a:p>
      </dgm:t>
    </dgm:pt>
    <dgm:pt modelId="{0982EE1B-8E97-4F7E-8915-4C4DA56436E3}" type="pres">
      <dgm:prSet presAssocID="{9B16452C-4EC8-4921-A8BF-25C30077AC14}" presName="Name0" presStyleCnt="0">
        <dgm:presLayoutVars>
          <dgm:dir/>
          <dgm:resizeHandles val="exact"/>
        </dgm:presLayoutVars>
      </dgm:prSet>
      <dgm:spPr/>
    </dgm:pt>
    <dgm:pt modelId="{6F8F1EA4-D001-4539-9D89-1A88520269DE}" type="pres">
      <dgm:prSet presAssocID="{BE0664B1-5D87-4511-AA27-4B8661385F38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FFFC01-2CD2-4ACD-99FF-E30D2898A127}" type="pres">
      <dgm:prSet presAssocID="{65C2CBA4-043D-4558-91F3-3D2400241BCA}" presName="sibTrans" presStyleLbl="sibTrans2D1" presStyleIdx="0" presStyleCnt="1"/>
      <dgm:spPr/>
    </dgm:pt>
    <dgm:pt modelId="{8D858FE5-4F20-4CD5-869D-B10C82265E80}" type="pres">
      <dgm:prSet presAssocID="{65C2CBA4-043D-4558-91F3-3D2400241BCA}" presName="connectorText" presStyleLbl="sibTrans2D1" presStyleIdx="0" presStyleCnt="1"/>
      <dgm:spPr/>
    </dgm:pt>
    <dgm:pt modelId="{D1AF1269-23EF-4939-909C-DEFCC1CFF3F9}" type="pres">
      <dgm:prSet presAssocID="{6CB07DB3-E89D-44D7-8B26-24C055F61547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E74381-BA24-40EC-8CD6-BD98B0844C7C}" type="presOf" srcId="{6CB07DB3-E89D-44D7-8B26-24C055F61547}" destId="{D1AF1269-23EF-4939-909C-DEFCC1CFF3F9}" srcOrd="0" destOrd="0" presId="urn:microsoft.com/office/officeart/2005/8/layout/process1"/>
    <dgm:cxn modelId="{BE5ACE92-3166-4989-A491-B80B9BF04E53}" srcId="{9B16452C-4EC8-4921-A8BF-25C30077AC14}" destId="{6CB07DB3-E89D-44D7-8B26-24C055F61547}" srcOrd="1" destOrd="0" parTransId="{2A9B336F-D7F4-4232-B17F-A37E9B1841A2}" sibTransId="{6109490A-F0FA-4571-A4F3-49AA3A9CB6AA}"/>
    <dgm:cxn modelId="{EC60E748-0753-4F3E-89D3-847EC31656F8}" type="presOf" srcId="{9B16452C-4EC8-4921-A8BF-25C30077AC14}" destId="{0982EE1B-8E97-4F7E-8915-4C4DA56436E3}" srcOrd="0" destOrd="0" presId="urn:microsoft.com/office/officeart/2005/8/layout/process1"/>
    <dgm:cxn modelId="{9C79CFEA-5B5F-4845-9490-C1BA2A17A342}" type="presOf" srcId="{65C2CBA4-043D-4558-91F3-3D2400241BCA}" destId="{E6FFFC01-2CD2-4ACD-99FF-E30D2898A127}" srcOrd="0" destOrd="0" presId="urn:microsoft.com/office/officeart/2005/8/layout/process1"/>
    <dgm:cxn modelId="{8A2696EA-F2C8-4603-A89C-7A5EB9BB3AF2}" type="presOf" srcId="{BE0664B1-5D87-4511-AA27-4B8661385F38}" destId="{6F8F1EA4-D001-4539-9D89-1A88520269DE}" srcOrd="0" destOrd="0" presId="urn:microsoft.com/office/officeart/2005/8/layout/process1"/>
    <dgm:cxn modelId="{D7C9F37C-F3F2-4EE5-9D22-3432ED50FC7A}" type="presOf" srcId="{65C2CBA4-043D-4558-91F3-3D2400241BCA}" destId="{8D858FE5-4F20-4CD5-869D-B10C82265E80}" srcOrd="1" destOrd="0" presId="urn:microsoft.com/office/officeart/2005/8/layout/process1"/>
    <dgm:cxn modelId="{E00B0059-D872-4D9E-83B9-4CE66AAE43E8}" srcId="{9B16452C-4EC8-4921-A8BF-25C30077AC14}" destId="{BE0664B1-5D87-4511-AA27-4B8661385F38}" srcOrd="0" destOrd="0" parTransId="{D6DFD966-A0DE-4FFB-AF6F-5617B071CBB9}" sibTransId="{65C2CBA4-043D-4558-91F3-3D2400241BCA}"/>
    <dgm:cxn modelId="{DA12A774-8272-49F1-B169-07E8C6609B26}" type="presParOf" srcId="{0982EE1B-8E97-4F7E-8915-4C4DA56436E3}" destId="{6F8F1EA4-D001-4539-9D89-1A88520269DE}" srcOrd="0" destOrd="0" presId="urn:microsoft.com/office/officeart/2005/8/layout/process1"/>
    <dgm:cxn modelId="{A5A6A140-E845-4639-AACF-4B45CC141AE1}" type="presParOf" srcId="{0982EE1B-8E97-4F7E-8915-4C4DA56436E3}" destId="{E6FFFC01-2CD2-4ACD-99FF-E30D2898A127}" srcOrd="1" destOrd="0" presId="urn:microsoft.com/office/officeart/2005/8/layout/process1"/>
    <dgm:cxn modelId="{777E4251-E587-4B2F-8613-42A8E01B5B83}" type="presParOf" srcId="{E6FFFC01-2CD2-4ACD-99FF-E30D2898A127}" destId="{8D858FE5-4F20-4CD5-869D-B10C82265E80}" srcOrd="0" destOrd="0" presId="urn:microsoft.com/office/officeart/2005/8/layout/process1"/>
    <dgm:cxn modelId="{41CF5FB0-FDA9-49D1-9D81-950E99716597}" type="presParOf" srcId="{0982EE1B-8E97-4F7E-8915-4C4DA56436E3}" destId="{D1AF1269-23EF-4939-909C-DEFCC1CFF3F9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B16452C-4EC8-4921-A8BF-25C30077AC14}" type="doc">
      <dgm:prSet loTypeId="urn:microsoft.com/office/officeart/2005/8/layout/process1" loCatId="process" qsTypeId="urn:microsoft.com/office/officeart/2005/8/quickstyle/simple4" qsCatId="simple" csTypeId="urn:microsoft.com/office/officeart/2005/8/colors/colorful2" csCatId="colorful" phldr="1"/>
      <dgm:spPr/>
    </dgm:pt>
    <dgm:pt modelId="{BE0664B1-5D87-4511-AA27-4B8661385F38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G</a:t>
          </a:r>
          <a:r>
            <a:rPr lang="en-US" sz="2400" dirty="0" smtClean="0">
              <a:solidFill>
                <a:schemeClr val="tx1"/>
              </a:solidFill>
            </a:rPr>
            <a:t>oals</a:t>
          </a:r>
          <a:endParaRPr lang="en-US" sz="2400" dirty="0">
            <a:solidFill>
              <a:schemeClr val="tx1"/>
            </a:solidFill>
          </a:endParaRPr>
        </a:p>
      </dgm:t>
    </dgm:pt>
    <dgm:pt modelId="{D6DFD966-A0DE-4FFB-AF6F-5617B071CBB9}" type="parTrans" cxnId="{E00B0059-D872-4D9E-83B9-4CE66AAE43E8}">
      <dgm:prSet/>
      <dgm:spPr/>
      <dgm:t>
        <a:bodyPr/>
        <a:lstStyle/>
        <a:p>
          <a:endParaRPr lang="en-US"/>
        </a:p>
      </dgm:t>
    </dgm:pt>
    <dgm:pt modelId="{65C2CBA4-043D-4558-91F3-3D2400241BCA}" type="sibTrans" cxnId="{E00B0059-D872-4D9E-83B9-4CE66AAE43E8}">
      <dgm:prSet/>
      <dgm:spPr/>
      <dgm:t>
        <a:bodyPr/>
        <a:lstStyle/>
        <a:p>
          <a:endParaRPr lang="en-US"/>
        </a:p>
      </dgm:t>
    </dgm:pt>
    <dgm:pt modelId="{6CB07DB3-E89D-44D7-8B26-24C055F61547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R</a:t>
          </a:r>
          <a:r>
            <a:rPr lang="en-US" sz="2400" dirty="0" smtClean="0">
              <a:solidFill>
                <a:schemeClr val="tx1"/>
              </a:solidFill>
            </a:rPr>
            <a:t>esults</a:t>
          </a:r>
          <a:endParaRPr lang="en-US" sz="2400" dirty="0">
            <a:solidFill>
              <a:schemeClr val="tx1"/>
            </a:solidFill>
          </a:endParaRPr>
        </a:p>
      </dgm:t>
    </dgm:pt>
    <dgm:pt modelId="{6109490A-F0FA-4571-A4F3-49AA3A9CB6AA}" type="sibTrans" cxnId="{BE5ACE92-3166-4989-A491-B80B9BF04E53}">
      <dgm:prSet/>
      <dgm:spPr/>
      <dgm:t>
        <a:bodyPr/>
        <a:lstStyle/>
        <a:p>
          <a:endParaRPr lang="en-US"/>
        </a:p>
      </dgm:t>
    </dgm:pt>
    <dgm:pt modelId="{2A9B336F-D7F4-4232-B17F-A37E9B1841A2}" type="parTrans" cxnId="{BE5ACE92-3166-4989-A491-B80B9BF04E53}">
      <dgm:prSet/>
      <dgm:spPr/>
      <dgm:t>
        <a:bodyPr/>
        <a:lstStyle/>
        <a:p>
          <a:endParaRPr lang="en-US"/>
        </a:p>
      </dgm:t>
    </dgm:pt>
    <dgm:pt modelId="{0982EE1B-8E97-4F7E-8915-4C4DA56436E3}" type="pres">
      <dgm:prSet presAssocID="{9B16452C-4EC8-4921-A8BF-25C30077AC14}" presName="Name0" presStyleCnt="0">
        <dgm:presLayoutVars>
          <dgm:dir/>
          <dgm:resizeHandles val="exact"/>
        </dgm:presLayoutVars>
      </dgm:prSet>
      <dgm:spPr/>
    </dgm:pt>
    <dgm:pt modelId="{6F8F1EA4-D001-4539-9D89-1A88520269DE}" type="pres">
      <dgm:prSet presAssocID="{BE0664B1-5D87-4511-AA27-4B8661385F38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FFFC01-2CD2-4ACD-99FF-E30D2898A127}" type="pres">
      <dgm:prSet presAssocID="{65C2CBA4-043D-4558-91F3-3D2400241BCA}" presName="sibTrans" presStyleLbl="sibTrans2D1" presStyleIdx="0" presStyleCnt="1"/>
      <dgm:spPr/>
    </dgm:pt>
    <dgm:pt modelId="{8D858FE5-4F20-4CD5-869D-B10C82265E80}" type="pres">
      <dgm:prSet presAssocID="{65C2CBA4-043D-4558-91F3-3D2400241BCA}" presName="connectorText" presStyleLbl="sibTrans2D1" presStyleIdx="0" presStyleCnt="1"/>
      <dgm:spPr/>
    </dgm:pt>
    <dgm:pt modelId="{D1AF1269-23EF-4939-909C-DEFCC1CFF3F9}" type="pres">
      <dgm:prSet presAssocID="{6CB07DB3-E89D-44D7-8B26-24C055F61547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740D96-1F99-4068-8F38-3F1BED3382A8}" type="presOf" srcId="{65C2CBA4-043D-4558-91F3-3D2400241BCA}" destId="{E6FFFC01-2CD2-4ACD-99FF-E30D2898A127}" srcOrd="0" destOrd="0" presId="urn:microsoft.com/office/officeart/2005/8/layout/process1"/>
    <dgm:cxn modelId="{8D6C055D-41C8-4307-80C7-D4D1C69F7D28}" type="presOf" srcId="{65C2CBA4-043D-4558-91F3-3D2400241BCA}" destId="{8D858FE5-4F20-4CD5-869D-B10C82265E80}" srcOrd="1" destOrd="0" presId="urn:microsoft.com/office/officeart/2005/8/layout/process1"/>
    <dgm:cxn modelId="{B875F175-62EA-4C8F-B20F-F77FC5BB19BD}" type="presOf" srcId="{9B16452C-4EC8-4921-A8BF-25C30077AC14}" destId="{0982EE1B-8E97-4F7E-8915-4C4DA56436E3}" srcOrd="0" destOrd="0" presId="urn:microsoft.com/office/officeart/2005/8/layout/process1"/>
    <dgm:cxn modelId="{13633817-F505-4744-8A34-8FD7CDFC5232}" type="presOf" srcId="{BE0664B1-5D87-4511-AA27-4B8661385F38}" destId="{6F8F1EA4-D001-4539-9D89-1A88520269DE}" srcOrd="0" destOrd="0" presId="urn:microsoft.com/office/officeart/2005/8/layout/process1"/>
    <dgm:cxn modelId="{BE5ACE92-3166-4989-A491-B80B9BF04E53}" srcId="{9B16452C-4EC8-4921-A8BF-25C30077AC14}" destId="{6CB07DB3-E89D-44D7-8B26-24C055F61547}" srcOrd="1" destOrd="0" parTransId="{2A9B336F-D7F4-4232-B17F-A37E9B1841A2}" sibTransId="{6109490A-F0FA-4571-A4F3-49AA3A9CB6AA}"/>
    <dgm:cxn modelId="{07BBFE23-5C55-437E-863C-EC5D954068A7}" type="presOf" srcId="{6CB07DB3-E89D-44D7-8B26-24C055F61547}" destId="{D1AF1269-23EF-4939-909C-DEFCC1CFF3F9}" srcOrd="0" destOrd="0" presId="urn:microsoft.com/office/officeart/2005/8/layout/process1"/>
    <dgm:cxn modelId="{E00B0059-D872-4D9E-83B9-4CE66AAE43E8}" srcId="{9B16452C-4EC8-4921-A8BF-25C30077AC14}" destId="{BE0664B1-5D87-4511-AA27-4B8661385F38}" srcOrd="0" destOrd="0" parTransId="{D6DFD966-A0DE-4FFB-AF6F-5617B071CBB9}" sibTransId="{65C2CBA4-043D-4558-91F3-3D2400241BCA}"/>
    <dgm:cxn modelId="{E2F08F01-5B0C-489F-BEE6-71C1BA62E3CD}" type="presParOf" srcId="{0982EE1B-8E97-4F7E-8915-4C4DA56436E3}" destId="{6F8F1EA4-D001-4539-9D89-1A88520269DE}" srcOrd="0" destOrd="0" presId="urn:microsoft.com/office/officeart/2005/8/layout/process1"/>
    <dgm:cxn modelId="{C766C7A9-9EC5-4BB2-B298-7A5AD7C3D86B}" type="presParOf" srcId="{0982EE1B-8E97-4F7E-8915-4C4DA56436E3}" destId="{E6FFFC01-2CD2-4ACD-99FF-E30D2898A127}" srcOrd="1" destOrd="0" presId="urn:microsoft.com/office/officeart/2005/8/layout/process1"/>
    <dgm:cxn modelId="{2E90186B-89E8-4C8C-8AF3-A02B91BD014D}" type="presParOf" srcId="{E6FFFC01-2CD2-4ACD-99FF-E30D2898A127}" destId="{8D858FE5-4F20-4CD5-869D-B10C82265E80}" srcOrd="0" destOrd="0" presId="urn:microsoft.com/office/officeart/2005/8/layout/process1"/>
    <dgm:cxn modelId="{6C4A6FE4-501A-4F04-83C0-A249A4923162}" type="presParOf" srcId="{0982EE1B-8E97-4F7E-8915-4C4DA56436E3}" destId="{D1AF1269-23EF-4939-909C-DEFCC1CFF3F9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B16452C-4EC8-4921-A8BF-25C30077AC14}" type="doc">
      <dgm:prSet loTypeId="urn:microsoft.com/office/officeart/2005/8/layout/process1" loCatId="process" qsTypeId="urn:microsoft.com/office/officeart/2005/8/quickstyle/simple4" qsCatId="simple" csTypeId="urn:microsoft.com/office/officeart/2005/8/colors/colorful2" csCatId="colorful" phldr="1"/>
      <dgm:spPr/>
    </dgm:pt>
    <dgm:pt modelId="{BE0664B1-5D87-4511-AA27-4B8661385F38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A</a:t>
          </a:r>
          <a:r>
            <a:rPr lang="en-US" sz="2400" dirty="0" smtClean="0">
              <a:solidFill>
                <a:schemeClr val="tx1"/>
              </a:solidFill>
            </a:rPr>
            <a:t>ttention</a:t>
          </a:r>
          <a:endParaRPr lang="en-US" sz="2400" dirty="0">
            <a:solidFill>
              <a:schemeClr val="tx1"/>
            </a:solidFill>
          </a:endParaRPr>
        </a:p>
      </dgm:t>
    </dgm:pt>
    <dgm:pt modelId="{D6DFD966-A0DE-4FFB-AF6F-5617B071CBB9}" type="parTrans" cxnId="{E00B0059-D872-4D9E-83B9-4CE66AAE43E8}">
      <dgm:prSet/>
      <dgm:spPr/>
      <dgm:t>
        <a:bodyPr/>
        <a:lstStyle/>
        <a:p>
          <a:endParaRPr lang="en-US"/>
        </a:p>
      </dgm:t>
    </dgm:pt>
    <dgm:pt modelId="{65C2CBA4-043D-4558-91F3-3D2400241BCA}" type="sibTrans" cxnId="{E00B0059-D872-4D9E-83B9-4CE66AAE43E8}">
      <dgm:prSet/>
      <dgm:spPr/>
      <dgm:t>
        <a:bodyPr/>
        <a:lstStyle/>
        <a:p>
          <a:endParaRPr lang="en-US"/>
        </a:p>
      </dgm:t>
    </dgm:pt>
    <dgm:pt modelId="{6CB07DB3-E89D-44D7-8B26-24C055F61547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B</a:t>
          </a:r>
          <a:r>
            <a:rPr lang="en-US" sz="2400" dirty="0" smtClean="0">
              <a:solidFill>
                <a:schemeClr val="tx1"/>
              </a:solidFill>
            </a:rPr>
            <a:t>ody</a:t>
          </a:r>
          <a:endParaRPr lang="en-US" sz="2400" dirty="0">
            <a:solidFill>
              <a:schemeClr val="tx1"/>
            </a:solidFill>
          </a:endParaRPr>
        </a:p>
      </dgm:t>
    </dgm:pt>
    <dgm:pt modelId="{2A9B336F-D7F4-4232-B17F-A37E9B1841A2}" type="parTrans" cxnId="{BE5ACE92-3166-4989-A491-B80B9BF04E53}">
      <dgm:prSet/>
      <dgm:spPr/>
      <dgm:t>
        <a:bodyPr/>
        <a:lstStyle/>
        <a:p>
          <a:endParaRPr lang="en-US"/>
        </a:p>
      </dgm:t>
    </dgm:pt>
    <dgm:pt modelId="{6109490A-F0FA-4571-A4F3-49AA3A9CB6AA}" type="sibTrans" cxnId="{BE5ACE92-3166-4989-A491-B80B9BF04E53}">
      <dgm:prSet/>
      <dgm:spPr/>
      <dgm:t>
        <a:bodyPr/>
        <a:lstStyle/>
        <a:p>
          <a:endParaRPr lang="en-US"/>
        </a:p>
      </dgm:t>
    </dgm:pt>
    <dgm:pt modelId="{514DD2ED-EFFE-44F7-B335-E14D59F91C39}">
      <dgm:prSet phldrT="[Text]" custT="1"/>
      <dgm:spPr/>
      <dgm:t>
        <a:bodyPr/>
        <a:lstStyle/>
        <a:p>
          <a:r>
            <a:rPr lang="en-US" sz="3600" b="1" dirty="0" smtClean="0">
              <a:solidFill>
                <a:srgbClr val="FF0000"/>
              </a:solidFill>
            </a:rPr>
            <a:t>C</a:t>
          </a:r>
          <a:r>
            <a:rPr lang="en-US" sz="2400" dirty="0" smtClean="0">
              <a:solidFill>
                <a:schemeClr val="tx1"/>
              </a:solidFill>
            </a:rPr>
            <a:t>onclusion</a:t>
          </a:r>
          <a:endParaRPr lang="en-US" sz="2400" dirty="0">
            <a:solidFill>
              <a:schemeClr val="tx1"/>
            </a:solidFill>
          </a:endParaRPr>
        </a:p>
      </dgm:t>
    </dgm:pt>
    <dgm:pt modelId="{34AAF0F9-DA44-48F9-BCED-2A67CA95AB27}" type="parTrans" cxnId="{42651770-6881-4DDD-9CDE-9EB14540C789}">
      <dgm:prSet/>
      <dgm:spPr/>
      <dgm:t>
        <a:bodyPr/>
        <a:lstStyle/>
        <a:p>
          <a:endParaRPr lang="en-US"/>
        </a:p>
      </dgm:t>
    </dgm:pt>
    <dgm:pt modelId="{FCEC9148-8FA3-4BF0-8A97-11AE9DB14A59}" type="sibTrans" cxnId="{42651770-6881-4DDD-9CDE-9EB14540C789}">
      <dgm:prSet/>
      <dgm:spPr/>
      <dgm:t>
        <a:bodyPr/>
        <a:lstStyle/>
        <a:p>
          <a:endParaRPr lang="en-US"/>
        </a:p>
      </dgm:t>
    </dgm:pt>
    <dgm:pt modelId="{0982EE1B-8E97-4F7E-8915-4C4DA56436E3}" type="pres">
      <dgm:prSet presAssocID="{9B16452C-4EC8-4921-A8BF-25C30077AC14}" presName="Name0" presStyleCnt="0">
        <dgm:presLayoutVars>
          <dgm:dir/>
          <dgm:resizeHandles val="exact"/>
        </dgm:presLayoutVars>
      </dgm:prSet>
      <dgm:spPr/>
    </dgm:pt>
    <dgm:pt modelId="{6F8F1EA4-D001-4539-9D89-1A88520269DE}" type="pres">
      <dgm:prSet presAssocID="{BE0664B1-5D87-4511-AA27-4B8661385F3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FFFC01-2CD2-4ACD-99FF-E30D2898A127}" type="pres">
      <dgm:prSet presAssocID="{65C2CBA4-043D-4558-91F3-3D2400241BCA}" presName="sibTrans" presStyleLbl="sibTrans2D1" presStyleIdx="0" presStyleCnt="2"/>
      <dgm:spPr/>
    </dgm:pt>
    <dgm:pt modelId="{8D858FE5-4F20-4CD5-869D-B10C82265E80}" type="pres">
      <dgm:prSet presAssocID="{65C2CBA4-043D-4558-91F3-3D2400241BCA}" presName="connectorText" presStyleLbl="sibTrans2D1" presStyleIdx="0" presStyleCnt="2"/>
      <dgm:spPr/>
    </dgm:pt>
    <dgm:pt modelId="{D1AF1269-23EF-4939-909C-DEFCC1CFF3F9}" type="pres">
      <dgm:prSet presAssocID="{6CB07DB3-E89D-44D7-8B26-24C055F6154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C8D21D-C7FA-4E86-A140-B2CBDB2FFCA9}" type="pres">
      <dgm:prSet presAssocID="{6109490A-F0FA-4571-A4F3-49AA3A9CB6AA}" presName="sibTrans" presStyleLbl="sibTrans2D1" presStyleIdx="1" presStyleCnt="2"/>
      <dgm:spPr/>
    </dgm:pt>
    <dgm:pt modelId="{37A78CA6-6651-4717-BB3D-22B6D8655469}" type="pres">
      <dgm:prSet presAssocID="{6109490A-F0FA-4571-A4F3-49AA3A9CB6AA}" presName="connectorText" presStyleLbl="sibTrans2D1" presStyleIdx="1" presStyleCnt="2"/>
      <dgm:spPr/>
    </dgm:pt>
    <dgm:pt modelId="{80C05B35-D2EB-4606-B15C-B1F65799B5E0}" type="pres">
      <dgm:prSet presAssocID="{514DD2ED-EFFE-44F7-B335-E14D59F91C39}" presName="node" presStyleLbl="node1" presStyleIdx="2" presStyleCnt="3" custLinFactNeighborX="836" custLinFactNeighborY="76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0B0059-D872-4D9E-83B9-4CE66AAE43E8}" srcId="{9B16452C-4EC8-4921-A8BF-25C30077AC14}" destId="{BE0664B1-5D87-4511-AA27-4B8661385F38}" srcOrd="0" destOrd="0" parTransId="{D6DFD966-A0DE-4FFB-AF6F-5617B071CBB9}" sibTransId="{65C2CBA4-043D-4558-91F3-3D2400241BCA}"/>
    <dgm:cxn modelId="{BE5ACE92-3166-4989-A491-B80B9BF04E53}" srcId="{9B16452C-4EC8-4921-A8BF-25C30077AC14}" destId="{6CB07DB3-E89D-44D7-8B26-24C055F61547}" srcOrd="1" destOrd="0" parTransId="{2A9B336F-D7F4-4232-B17F-A37E9B1841A2}" sibTransId="{6109490A-F0FA-4571-A4F3-49AA3A9CB6AA}"/>
    <dgm:cxn modelId="{E7F18916-28DD-4C14-B9FA-FE1250DE4BE6}" type="presOf" srcId="{65C2CBA4-043D-4558-91F3-3D2400241BCA}" destId="{E6FFFC01-2CD2-4ACD-99FF-E30D2898A127}" srcOrd="0" destOrd="0" presId="urn:microsoft.com/office/officeart/2005/8/layout/process1"/>
    <dgm:cxn modelId="{A70DFAB0-A083-4DAB-912A-2A6199B6C7D9}" type="presOf" srcId="{65C2CBA4-043D-4558-91F3-3D2400241BCA}" destId="{8D858FE5-4F20-4CD5-869D-B10C82265E80}" srcOrd="1" destOrd="0" presId="urn:microsoft.com/office/officeart/2005/8/layout/process1"/>
    <dgm:cxn modelId="{27E2050E-69F7-4AFC-9FFC-21834EEB9F21}" type="presOf" srcId="{9B16452C-4EC8-4921-A8BF-25C30077AC14}" destId="{0982EE1B-8E97-4F7E-8915-4C4DA56436E3}" srcOrd="0" destOrd="0" presId="urn:microsoft.com/office/officeart/2005/8/layout/process1"/>
    <dgm:cxn modelId="{4274DC35-3A76-4A79-AF8F-B9F858C2AB5E}" type="presOf" srcId="{6109490A-F0FA-4571-A4F3-49AA3A9CB6AA}" destId="{37A78CA6-6651-4717-BB3D-22B6D8655469}" srcOrd="1" destOrd="0" presId="urn:microsoft.com/office/officeart/2005/8/layout/process1"/>
    <dgm:cxn modelId="{F3D60DFA-3486-44C1-9A9A-B3AFE25DCEC9}" type="presOf" srcId="{514DD2ED-EFFE-44F7-B335-E14D59F91C39}" destId="{80C05B35-D2EB-4606-B15C-B1F65799B5E0}" srcOrd="0" destOrd="0" presId="urn:microsoft.com/office/officeart/2005/8/layout/process1"/>
    <dgm:cxn modelId="{42651770-6881-4DDD-9CDE-9EB14540C789}" srcId="{9B16452C-4EC8-4921-A8BF-25C30077AC14}" destId="{514DD2ED-EFFE-44F7-B335-E14D59F91C39}" srcOrd="2" destOrd="0" parTransId="{34AAF0F9-DA44-48F9-BCED-2A67CA95AB27}" sibTransId="{FCEC9148-8FA3-4BF0-8A97-11AE9DB14A59}"/>
    <dgm:cxn modelId="{07093FAF-FD07-48D5-9149-903266E64A2A}" type="presOf" srcId="{6CB07DB3-E89D-44D7-8B26-24C055F61547}" destId="{D1AF1269-23EF-4939-909C-DEFCC1CFF3F9}" srcOrd="0" destOrd="0" presId="urn:microsoft.com/office/officeart/2005/8/layout/process1"/>
    <dgm:cxn modelId="{39E2852E-91B1-403D-BA27-96D3880DABED}" type="presOf" srcId="{6109490A-F0FA-4571-A4F3-49AA3A9CB6AA}" destId="{78C8D21D-C7FA-4E86-A140-B2CBDB2FFCA9}" srcOrd="0" destOrd="0" presId="urn:microsoft.com/office/officeart/2005/8/layout/process1"/>
    <dgm:cxn modelId="{46FBE30C-74AD-48F4-B551-0CA0929A4E50}" type="presOf" srcId="{BE0664B1-5D87-4511-AA27-4B8661385F38}" destId="{6F8F1EA4-D001-4539-9D89-1A88520269DE}" srcOrd="0" destOrd="0" presId="urn:microsoft.com/office/officeart/2005/8/layout/process1"/>
    <dgm:cxn modelId="{8CFABB15-3C64-4877-9FB4-54D372C9B6A4}" type="presParOf" srcId="{0982EE1B-8E97-4F7E-8915-4C4DA56436E3}" destId="{6F8F1EA4-D001-4539-9D89-1A88520269DE}" srcOrd="0" destOrd="0" presId="urn:microsoft.com/office/officeart/2005/8/layout/process1"/>
    <dgm:cxn modelId="{DE09109F-C7FB-4482-9E74-6BC9CD401C68}" type="presParOf" srcId="{0982EE1B-8E97-4F7E-8915-4C4DA56436E3}" destId="{E6FFFC01-2CD2-4ACD-99FF-E30D2898A127}" srcOrd="1" destOrd="0" presId="urn:microsoft.com/office/officeart/2005/8/layout/process1"/>
    <dgm:cxn modelId="{854C5DB3-CCAD-4DB1-8267-948166FB2059}" type="presParOf" srcId="{E6FFFC01-2CD2-4ACD-99FF-E30D2898A127}" destId="{8D858FE5-4F20-4CD5-869D-B10C82265E80}" srcOrd="0" destOrd="0" presId="urn:microsoft.com/office/officeart/2005/8/layout/process1"/>
    <dgm:cxn modelId="{BB3F8060-62C8-46A4-B137-3F6294473F8E}" type="presParOf" srcId="{0982EE1B-8E97-4F7E-8915-4C4DA56436E3}" destId="{D1AF1269-23EF-4939-909C-DEFCC1CFF3F9}" srcOrd="2" destOrd="0" presId="urn:microsoft.com/office/officeart/2005/8/layout/process1"/>
    <dgm:cxn modelId="{DD1414AA-7F48-404D-97C9-42358BBA49E1}" type="presParOf" srcId="{0982EE1B-8E97-4F7E-8915-4C4DA56436E3}" destId="{78C8D21D-C7FA-4E86-A140-B2CBDB2FFCA9}" srcOrd="3" destOrd="0" presId="urn:microsoft.com/office/officeart/2005/8/layout/process1"/>
    <dgm:cxn modelId="{60BB2F97-62AB-4AA6-A8FE-7E42AF10379F}" type="presParOf" srcId="{78C8D21D-C7FA-4E86-A140-B2CBDB2FFCA9}" destId="{37A78CA6-6651-4717-BB3D-22B6D8655469}" srcOrd="0" destOrd="0" presId="urn:microsoft.com/office/officeart/2005/8/layout/process1"/>
    <dgm:cxn modelId="{16031F17-FFCD-4C98-AC76-2C0739B6292E}" type="presParOf" srcId="{0982EE1B-8E97-4F7E-8915-4C4DA56436E3}" destId="{80C05B35-D2EB-4606-B15C-B1F65799B5E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B16452C-4EC8-4921-A8BF-25C30077AC14}" type="doc">
      <dgm:prSet loTypeId="urn:microsoft.com/office/officeart/2005/8/layout/process1" loCatId="process" qsTypeId="urn:microsoft.com/office/officeart/2005/8/quickstyle/simple4" qsCatId="simple" csTypeId="urn:microsoft.com/office/officeart/2005/8/colors/colorful2" csCatId="colorful" phldr="1"/>
      <dgm:spPr/>
    </dgm:pt>
    <dgm:pt modelId="{BE0664B1-5D87-4511-AA27-4B8661385F38}">
      <dgm:prSet phldrT="[Text]" custT="1"/>
      <dgm:spPr/>
      <dgm:t>
        <a:bodyPr/>
        <a:lstStyle/>
        <a:p>
          <a:pPr algn="ctr"/>
          <a:r>
            <a:rPr lang="en-US" sz="3600" b="1" dirty="0" smtClean="0">
              <a:solidFill>
                <a:srgbClr val="FF0000"/>
              </a:solidFill>
            </a:rPr>
            <a:t>P</a:t>
          </a:r>
          <a:r>
            <a:rPr lang="en-US" sz="2400" dirty="0" smtClean="0">
              <a:solidFill>
                <a:schemeClr val="tx1"/>
              </a:solidFill>
            </a:rPr>
            <a:t>ast</a:t>
          </a:r>
          <a:endParaRPr lang="en-US" sz="2400" dirty="0">
            <a:solidFill>
              <a:schemeClr val="tx1"/>
            </a:solidFill>
          </a:endParaRPr>
        </a:p>
      </dgm:t>
    </dgm:pt>
    <dgm:pt modelId="{D6DFD966-A0DE-4FFB-AF6F-5617B071CBB9}" type="parTrans" cxnId="{E00B0059-D872-4D9E-83B9-4CE66AAE43E8}">
      <dgm:prSet/>
      <dgm:spPr/>
      <dgm:t>
        <a:bodyPr/>
        <a:lstStyle/>
        <a:p>
          <a:pPr algn="ctr"/>
          <a:endParaRPr lang="en-US"/>
        </a:p>
      </dgm:t>
    </dgm:pt>
    <dgm:pt modelId="{65C2CBA4-043D-4558-91F3-3D2400241BCA}" type="sibTrans" cxnId="{E00B0059-D872-4D9E-83B9-4CE66AAE43E8}">
      <dgm:prSet/>
      <dgm:spPr/>
      <dgm:t>
        <a:bodyPr/>
        <a:lstStyle/>
        <a:p>
          <a:pPr algn="ctr"/>
          <a:endParaRPr lang="en-US"/>
        </a:p>
      </dgm:t>
    </dgm:pt>
    <dgm:pt modelId="{6CB07DB3-E89D-44D7-8B26-24C055F61547}">
      <dgm:prSet phldrT="[Text]" custT="1"/>
      <dgm:spPr/>
      <dgm:t>
        <a:bodyPr/>
        <a:lstStyle/>
        <a:p>
          <a:pPr algn="ctr"/>
          <a:r>
            <a:rPr lang="en-US" sz="3600" b="1" dirty="0" smtClean="0">
              <a:solidFill>
                <a:srgbClr val="FF0000"/>
              </a:solidFill>
            </a:rPr>
            <a:t>P</a:t>
          </a:r>
          <a:r>
            <a:rPr lang="en-US" sz="2400" dirty="0" smtClean="0">
              <a:solidFill>
                <a:schemeClr val="tx1"/>
              </a:solidFill>
            </a:rPr>
            <a:t>resent</a:t>
          </a:r>
          <a:endParaRPr lang="en-US" sz="2400" dirty="0">
            <a:solidFill>
              <a:schemeClr val="tx1"/>
            </a:solidFill>
          </a:endParaRPr>
        </a:p>
      </dgm:t>
    </dgm:pt>
    <dgm:pt modelId="{2A9B336F-D7F4-4232-B17F-A37E9B1841A2}" type="parTrans" cxnId="{BE5ACE92-3166-4989-A491-B80B9BF04E53}">
      <dgm:prSet/>
      <dgm:spPr/>
      <dgm:t>
        <a:bodyPr/>
        <a:lstStyle/>
        <a:p>
          <a:pPr algn="ctr"/>
          <a:endParaRPr lang="en-US"/>
        </a:p>
      </dgm:t>
    </dgm:pt>
    <dgm:pt modelId="{6109490A-F0FA-4571-A4F3-49AA3A9CB6AA}" type="sibTrans" cxnId="{BE5ACE92-3166-4989-A491-B80B9BF04E53}">
      <dgm:prSet/>
      <dgm:spPr/>
      <dgm:t>
        <a:bodyPr/>
        <a:lstStyle/>
        <a:p>
          <a:pPr algn="ctr"/>
          <a:endParaRPr lang="en-US"/>
        </a:p>
      </dgm:t>
    </dgm:pt>
    <dgm:pt modelId="{514DD2ED-EFFE-44F7-B335-E14D59F91C39}">
      <dgm:prSet phldrT="[Text]" custT="1"/>
      <dgm:spPr/>
      <dgm:t>
        <a:bodyPr/>
        <a:lstStyle/>
        <a:p>
          <a:pPr algn="ctr"/>
          <a:r>
            <a:rPr lang="en-US" sz="3600" b="1" dirty="0" smtClean="0">
              <a:solidFill>
                <a:srgbClr val="FF0000"/>
              </a:solidFill>
            </a:rPr>
            <a:t>F</a:t>
          </a:r>
          <a:r>
            <a:rPr lang="en-US" sz="2400" dirty="0" smtClean="0">
              <a:solidFill>
                <a:schemeClr val="tx1"/>
              </a:solidFill>
            </a:rPr>
            <a:t>uture</a:t>
          </a:r>
          <a:endParaRPr lang="en-US" sz="2400" dirty="0">
            <a:solidFill>
              <a:schemeClr val="tx1"/>
            </a:solidFill>
          </a:endParaRPr>
        </a:p>
      </dgm:t>
    </dgm:pt>
    <dgm:pt modelId="{34AAF0F9-DA44-48F9-BCED-2A67CA95AB27}" type="parTrans" cxnId="{42651770-6881-4DDD-9CDE-9EB14540C789}">
      <dgm:prSet/>
      <dgm:spPr/>
      <dgm:t>
        <a:bodyPr/>
        <a:lstStyle/>
        <a:p>
          <a:pPr algn="ctr"/>
          <a:endParaRPr lang="en-US"/>
        </a:p>
      </dgm:t>
    </dgm:pt>
    <dgm:pt modelId="{FCEC9148-8FA3-4BF0-8A97-11AE9DB14A59}" type="sibTrans" cxnId="{42651770-6881-4DDD-9CDE-9EB14540C789}">
      <dgm:prSet/>
      <dgm:spPr/>
      <dgm:t>
        <a:bodyPr/>
        <a:lstStyle/>
        <a:p>
          <a:pPr algn="ctr"/>
          <a:endParaRPr lang="en-US"/>
        </a:p>
      </dgm:t>
    </dgm:pt>
    <dgm:pt modelId="{0982EE1B-8E97-4F7E-8915-4C4DA56436E3}" type="pres">
      <dgm:prSet presAssocID="{9B16452C-4EC8-4921-A8BF-25C30077AC14}" presName="Name0" presStyleCnt="0">
        <dgm:presLayoutVars>
          <dgm:dir/>
          <dgm:resizeHandles val="exact"/>
        </dgm:presLayoutVars>
      </dgm:prSet>
      <dgm:spPr/>
    </dgm:pt>
    <dgm:pt modelId="{6F8F1EA4-D001-4539-9D89-1A88520269DE}" type="pres">
      <dgm:prSet presAssocID="{BE0664B1-5D87-4511-AA27-4B8661385F38}" presName="node" presStyleLbl="node1" presStyleIdx="0" presStyleCnt="3">
        <dgm:presLayoutVars>
          <dgm:bulletEnabled val="1"/>
        </dgm:presLayoutVars>
      </dgm:prSet>
      <dgm:spPr/>
    </dgm:pt>
    <dgm:pt modelId="{E6FFFC01-2CD2-4ACD-99FF-E30D2898A127}" type="pres">
      <dgm:prSet presAssocID="{65C2CBA4-043D-4558-91F3-3D2400241BCA}" presName="sibTrans" presStyleLbl="sibTrans2D1" presStyleIdx="0" presStyleCnt="2"/>
      <dgm:spPr/>
    </dgm:pt>
    <dgm:pt modelId="{8D858FE5-4F20-4CD5-869D-B10C82265E80}" type="pres">
      <dgm:prSet presAssocID="{65C2CBA4-043D-4558-91F3-3D2400241BCA}" presName="connectorText" presStyleLbl="sibTrans2D1" presStyleIdx="0" presStyleCnt="2"/>
      <dgm:spPr/>
    </dgm:pt>
    <dgm:pt modelId="{D1AF1269-23EF-4939-909C-DEFCC1CFF3F9}" type="pres">
      <dgm:prSet presAssocID="{6CB07DB3-E89D-44D7-8B26-24C055F61547}" presName="node" presStyleLbl="node1" presStyleIdx="1" presStyleCnt="3">
        <dgm:presLayoutVars>
          <dgm:bulletEnabled val="1"/>
        </dgm:presLayoutVars>
      </dgm:prSet>
      <dgm:spPr/>
    </dgm:pt>
    <dgm:pt modelId="{78C8D21D-C7FA-4E86-A140-B2CBDB2FFCA9}" type="pres">
      <dgm:prSet presAssocID="{6109490A-F0FA-4571-A4F3-49AA3A9CB6AA}" presName="sibTrans" presStyleLbl="sibTrans2D1" presStyleIdx="1" presStyleCnt="2"/>
      <dgm:spPr/>
    </dgm:pt>
    <dgm:pt modelId="{37A78CA6-6651-4717-BB3D-22B6D8655469}" type="pres">
      <dgm:prSet presAssocID="{6109490A-F0FA-4571-A4F3-49AA3A9CB6AA}" presName="connectorText" presStyleLbl="sibTrans2D1" presStyleIdx="1" presStyleCnt="2"/>
      <dgm:spPr/>
    </dgm:pt>
    <dgm:pt modelId="{80C05B35-D2EB-4606-B15C-B1F65799B5E0}" type="pres">
      <dgm:prSet presAssocID="{514DD2ED-EFFE-44F7-B335-E14D59F91C39}" presName="node" presStyleLbl="node1" presStyleIdx="2" presStyleCnt="3" custLinFactNeighborX="1022" custLinFactNeighborY="2416">
        <dgm:presLayoutVars>
          <dgm:bulletEnabled val="1"/>
        </dgm:presLayoutVars>
      </dgm:prSet>
      <dgm:spPr/>
    </dgm:pt>
  </dgm:ptLst>
  <dgm:cxnLst>
    <dgm:cxn modelId="{CDD0C403-D487-47AE-9B84-F6861465508F}" type="presOf" srcId="{6109490A-F0FA-4571-A4F3-49AA3A9CB6AA}" destId="{78C8D21D-C7FA-4E86-A140-B2CBDB2FFCA9}" srcOrd="0" destOrd="0" presId="urn:microsoft.com/office/officeart/2005/8/layout/process1"/>
    <dgm:cxn modelId="{B8BF428D-08E3-4A05-9774-BAAB35B5D47F}" type="presOf" srcId="{6109490A-F0FA-4571-A4F3-49AA3A9CB6AA}" destId="{37A78CA6-6651-4717-BB3D-22B6D8655469}" srcOrd="1" destOrd="0" presId="urn:microsoft.com/office/officeart/2005/8/layout/process1"/>
    <dgm:cxn modelId="{E00B0059-D872-4D9E-83B9-4CE66AAE43E8}" srcId="{9B16452C-4EC8-4921-A8BF-25C30077AC14}" destId="{BE0664B1-5D87-4511-AA27-4B8661385F38}" srcOrd="0" destOrd="0" parTransId="{D6DFD966-A0DE-4FFB-AF6F-5617B071CBB9}" sibTransId="{65C2CBA4-043D-4558-91F3-3D2400241BCA}"/>
    <dgm:cxn modelId="{0B19DFD8-F0DD-4352-9861-2998F1EC636E}" type="presOf" srcId="{65C2CBA4-043D-4558-91F3-3D2400241BCA}" destId="{8D858FE5-4F20-4CD5-869D-B10C82265E80}" srcOrd="1" destOrd="0" presId="urn:microsoft.com/office/officeart/2005/8/layout/process1"/>
    <dgm:cxn modelId="{BE5ACE92-3166-4989-A491-B80B9BF04E53}" srcId="{9B16452C-4EC8-4921-A8BF-25C30077AC14}" destId="{6CB07DB3-E89D-44D7-8B26-24C055F61547}" srcOrd="1" destOrd="0" parTransId="{2A9B336F-D7F4-4232-B17F-A37E9B1841A2}" sibTransId="{6109490A-F0FA-4571-A4F3-49AA3A9CB6AA}"/>
    <dgm:cxn modelId="{6845925E-162A-4A52-A3A5-8AA02428385A}" type="presOf" srcId="{514DD2ED-EFFE-44F7-B335-E14D59F91C39}" destId="{80C05B35-D2EB-4606-B15C-B1F65799B5E0}" srcOrd="0" destOrd="0" presId="urn:microsoft.com/office/officeart/2005/8/layout/process1"/>
    <dgm:cxn modelId="{42651770-6881-4DDD-9CDE-9EB14540C789}" srcId="{9B16452C-4EC8-4921-A8BF-25C30077AC14}" destId="{514DD2ED-EFFE-44F7-B335-E14D59F91C39}" srcOrd="2" destOrd="0" parTransId="{34AAF0F9-DA44-48F9-BCED-2A67CA95AB27}" sibTransId="{FCEC9148-8FA3-4BF0-8A97-11AE9DB14A59}"/>
    <dgm:cxn modelId="{72A2E793-F5B5-4963-BA7C-851FCB7AF53C}" type="presOf" srcId="{65C2CBA4-043D-4558-91F3-3D2400241BCA}" destId="{E6FFFC01-2CD2-4ACD-99FF-E30D2898A127}" srcOrd="0" destOrd="0" presId="urn:microsoft.com/office/officeart/2005/8/layout/process1"/>
    <dgm:cxn modelId="{7B5CA2BC-112A-476E-8392-1CA50F1045CC}" type="presOf" srcId="{6CB07DB3-E89D-44D7-8B26-24C055F61547}" destId="{D1AF1269-23EF-4939-909C-DEFCC1CFF3F9}" srcOrd="0" destOrd="0" presId="urn:microsoft.com/office/officeart/2005/8/layout/process1"/>
    <dgm:cxn modelId="{0F4338F6-4A9A-41A6-9630-58612DD3B362}" type="presOf" srcId="{BE0664B1-5D87-4511-AA27-4B8661385F38}" destId="{6F8F1EA4-D001-4539-9D89-1A88520269DE}" srcOrd="0" destOrd="0" presId="urn:microsoft.com/office/officeart/2005/8/layout/process1"/>
    <dgm:cxn modelId="{B93ACDFD-8F7A-4E1F-AADF-0A9C3B12F969}" type="presOf" srcId="{9B16452C-4EC8-4921-A8BF-25C30077AC14}" destId="{0982EE1B-8E97-4F7E-8915-4C4DA56436E3}" srcOrd="0" destOrd="0" presId="urn:microsoft.com/office/officeart/2005/8/layout/process1"/>
    <dgm:cxn modelId="{7EF89B02-E8E2-4887-8519-F4F298D58AE0}" type="presParOf" srcId="{0982EE1B-8E97-4F7E-8915-4C4DA56436E3}" destId="{6F8F1EA4-D001-4539-9D89-1A88520269DE}" srcOrd="0" destOrd="0" presId="urn:microsoft.com/office/officeart/2005/8/layout/process1"/>
    <dgm:cxn modelId="{E842892E-3BB1-4003-AE52-26B4B5817AA1}" type="presParOf" srcId="{0982EE1B-8E97-4F7E-8915-4C4DA56436E3}" destId="{E6FFFC01-2CD2-4ACD-99FF-E30D2898A127}" srcOrd="1" destOrd="0" presId="urn:microsoft.com/office/officeart/2005/8/layout/process1"/>
    <dgm:cxn modelId="{3609C3D4-0892-4C3A-932F-0A7E9D6F9DDF}" type="presParOf" srcId="{E6FFFC01-2CD2-4ACD-99FF-E30D2898A127}" destId="{8D858FE5-4F20-4CD5-869D-B10C82265E80}" srcOrd="0" destOrd="0" presId="urn:microsoft.com/office/officeart/2005/8/layout/process1"/>
    <dgm:cxn modelId="{20314892-3920-4FA8-AFA4-3FF2BC9361DF}" type="presParOf" srcId="{0982EE1B-8E97-4F7E-8915-4C4DA56436E3}" destId="{D1AF1269-23EF-4939-909C-DEFCC1CFF3F9}" srcOrd="2" destOrd="0" presId="urn:microsoft.com/office/officeart/2005/8/layout/process1"/>
    <dgm:cxn modelId="{C2DFA9F5-BE74-4752-AEA2-B3BDBF81EA55}" type="presParOf" srcId="{0982EE1B-8E97-4F7E-8915-4C4DA56436E3}" destId="{78C8D21D-C7FA-4E86-A140-B2CBDB2FFCA9}" srcOrd="3" destOrd="0" presId="urn:microsoft.com/office/officeart/2005/8/layout/process1"/>
    <dgm:cxn modelId="{DDCA709F-C037-4916-B768-CB90B041A39D}" type="presParOf" srcId="{78C8D21D-C7FA-4E86-A140-B2CBDB2FFCA9}" destId="{37A78CA6-6651-4717-BB3D-22B6D8655469}" srcOrd="0" destOrd="0" presId="urn:microsoft.com/office/officeart/2005/8/layout/process1"/>
    <dgm:cxn modelId="{373EB887-ED90-4D9A-9987-21CB345986E3}" type="presParOf" srcId="{0982EE1B-8E97-4F7E-8915-4C4DA56436E3}" destId="{80C05B35-D2EB-4606-B15C-B1F65799B5E0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30CB1-7547-4A2A-B7B3-18B55B9FC1E5}">
      <dsp:nvSpPr>
        <dsp:cNvPr id="0" name=""/>
        <dsp:cNvSpPr/>
      </dsp:nvSpPr>
      <dsp:spPr>
        <a:xfrm>
          <a:off x="640556" y="719"/>
          <a:ext cx="1504652" cy="90279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chemeClr val="tx1"/>
              </a:solidFill>
            </a:rPr>
            <a:t>BA</a:t>
          </a:r>
          <a:endParaRPr lang="en-US" sz="3900" kern="1200" dirty="0">
            <a:solidFill>
              <a:schemeClr val="tx1"/>
            </a:solidFill>
          </a:endParaRPr>
        </a:p>
      </dsp:txBody>
      <dsp:txXfrm>
        <a:off x="640556" y="719"/>
        <a:ext cx="1504652" cy="902791"/>
      </dsp:txXfrm>
    </dsp:sp>
    <dsp:sp modelId="{30ED5BFB-4FD9-4D9E-AC97-A5F46A818DDD}">
      <dsp:nvSpPr>
        <dsp:cNvPr id="0" name=""/>
        <dsp:cNvSpPr/>
      </dsp:nvSpPr>
      <dsp:spPr>
        <a:xfrm>
          <a:off x="2295673" y="719"/>
          <a:ext cx="1504652" cy="902791"/>
        </a:xfrm>
        <a:prstGeom prst="rect">
          <a:avLst/>
        </a:prstGeom>
        <a:solidFill>
          <a:schemeClr val="accent4">
            <a:hueOff val="-703657"/>
            <a:satOff val="4224"/>
            <a:lumOff val="-373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chemeClr val="tx1"/>
              </a:solidFill>
            </a:rPr>
            <a:t>TN</a:t>
          </a:r>
          <a:endParaRPr lang="en-US" sz="3900" kern="1200" dirty="0">
            <a:solidFill>
              <a:schemeClr val="tx1"/>
            </a:solidFill>
          </a:endParaRPr>
        </a:p>
      </dsp:txBody>
      <dsp:txXfrm>
        <a:off x="2295673" y="719"/>
        <a:ext cx="1504652" cy="902791"/>
      </dsp:txXfrm>
    </dsp:sp>
    <dsp:sp modelId="{64EA9E8A-EC4D-4DED-B694-F3DD1AC63BEC}">
      <dsp:nvSpPr>
        <dsp:cNvPr id="0" name=""/>
        <dsp:cNvSpPr/>
      </dsp:nvSpPr>
      <dsp:spPr>
        <a:xfrm>
          <a:off x="3950791" y="719"/>
          <a:ext cx="1504652" cy="902791"/>
        </a:xfrm>
        <a:prstGeom prst="rect">
          <a:avLst/>
        </a:prstGeom>
        <a:solidFill>
          <a:schemeClr val="accent4">
            <a:hueOff val="-1407315"/>
            <a:satOff val="8448"/>
            <a:lumOff val="-745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chemeClr val="tx1"/>
              </a:solidFill>
            </a:rPr>
            <a:t>AD</a:t>
          </a:r>
          <a:endParaRPr lang="en-US" sz="3900" kern="1200" dirty="0">
            <a:solidFill>
              <a:schemeClr val="tx1"/>
            </a:solidFill>
          </a:endParaRPr>
        </a:p>
      </dsp:txBody>
      <dsp:txXfrm>
        <a:off x="3950791" y="719"/>
        <a:ext cx="1504652" cy="902791"/>
      </dsp:txXfrm>
    </dsp:sp>
    <dsp:sp modelId="{08524783-7F87-48E6-9A20-161FCFA0A591}">
      <dsp:nvSpPr>
        <dsp:cNvPr id="0" name=""/>
        <dsp:cNvSpPr/>
      </dsp:nvSpPr>
      <dsp:spPr>
        <a:xfrm>
          <a:off x="640556" y="1053975"/>
          <a:ext cx="1504652" cy="902791"/>
        </a:xfrm>
        <a:prstGeom prst="rect">
          <a:avLst/>
        </a:prstGeom>
        <a:solidFill>
          <a:schemeClr val="accent4">
            <a:hueOff val="-2110973"/>
            <a:satOff val="12671"/>
            <a:lumOff val="-1118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chemeClr val="tx1"/>
              </a:solidFill>
            </a:rPr>
            <a:t>GR</a:t>
          </a:r>
          <a:endParaRPr lang="en-US" sz="3900" kern="1200" dirty="0">
            <a:solidFill>
              <a:schemeClr val="tx1"/>
            </a:solidFill>
          </a:endParaRPr>
        </a:p>
      </dsp:txBody>
      <dsp:txXfrm>
        <a:off x="640556" y="1053975"/>
        <a:ext cx="1504652" cy="902791"/>
      </dsp:txXfrm>
    </dsp:sp>
    <dsp:sp modelId="{A3992D7D-1584-41FF-A3FA-70B02535232D}">
      <dsp:nvSpPr>
        <dsp:cNvPr id="0" name=""/>
        <dsp:cNvSpPr/>
      </dsp:nvSpPr>
      <dsp:spPr>
        <a:xfrm>
          <a:off x="2295673" y="1053975"/>
          <a:ext cx="1504652" cy="902791"/>
        </a:xfrm>
        <a:prstGeom prst="rect">
          <a:avLst/>
        </a:prstGeom>
        <a:solidFill>
          <a:schemeClr val="accent4">
            <a:hueOff val="-2814630"/>
            <a:satOff val="16895"/>
            <a:lumOff val="-149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chemeClr val="tx1"/>
              </a:solidFill>
            </a:rPr>
            <a:t>PS</a:t>
          </a:r>
          <a:endParaRPr lang="en-US" sz="3900" kern="1200" dirty="0">
            <a:solidFill>
              <a:schemeClr val="tx1"/>
            </a:solidFill>
          </a:endParaRPr>
        </a:p>
      </dsp:txBody>
      <dsp:txXfrm>
        <a:off x="2295673" y="1053975"/>
        <a:ext cx="1504652" cy="902791"/>
      </dsp:txXfrm>
    </dsp:sp>
    <dsp:sp modelId="{ECBF436D-FAA5-4E48-87FC-E712132A1E79}">
      <dsp:nvSpPr>
        <dsp:cNvPr id="0" name=""/>
        <dsp:cNvSpPr/>
      </dsp:nvSpPr>
      <dsp:spPr>
        <a:xfrm>
          <a:off x="3950791" y="1053975"/>
          <a:ext cx="1504652" cy="902791"/>
        </a:xfrm>
        <a:prstGeom prst="rect">
          <a:avLst/>
        </a:prstGeom>
        <a:solidFill>
          <a:schemeClr val="accent4">
            <a:hueOff val="-3518287"/>
            <a:satOff val="21119"/>
            <a:lumOff val="-1863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smtClean="0">
              <a:solidFill>
                <a:schemeClr val="tx1"/>
              </a:solidFill>
            </a:rPr>
            <a:t>ABC</a:t>
          </a:r>
          <a:endParaRPr lang="en-US" sz="3900" kern="1200" dirty="0">
            <a:solidFill>
              <a:schemeClr val="tx1"/>
            </a:solidFill>
          </a:endParaRPr>
        </a:p>
      </dsp:txBody>
      <dsp:txXfrm>
        <a:off x="3950791" y="1053975"/>
        <a:ext cx="1504652" cy="902791"/>
      </dsp:txXfrm>
    </dsp:sp>
    <dsp:sp modelId="{4247F85B-3204-41C9-B5CB-2E13F14A4ACD}">
      <dsp:nvSpPr>
        <dsp:cNvPr id="0" name=""/>
        <dsp:cNvSpPr/>
      </dsp:nvSpPr>
      <dsp:spPr>
        <a:xfrm>
          <a:off x="640556" y="2107232"/>
          <a:ext cx="1504652" cy="902791"/>
        </a:xfrm>
        <a:prstGeom prst="rect">
          <a:avLst/>
        </a:prstGeom>
        <a:solidFill>
          <a:schemeClr val="accent4">
            <a:hueOff val="-4221945"/>
            <a:satOff val="25343"/>
            <a:lumOff val="-2235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chemeClr val="tx1"/>
              </a:solidFill>
            </a:rPr>
            <a:t>PPF</a:t>
          </a:r>
          <a:endParaRPr lang="en-US" sz="3900" kern="1200" dirty="0">
            <a:solidFill>
              <a:schemeClr val="tx1"/>
            </a:solidFill>
          </a:endParaRPr>
        </a:p>
      </dsp:txBody>
      <dsp:txXfrm>
        <a:off x="640556" y="2107232"/>
        <a:ext cx="1504652" cy="902791"/>
      </dsp:txXfrm>
    </dsp:sp>
    <dsp:sp modelId="{14D52E60-2B03-42C8-85AB-89B0547EEF86}">
      <dsp:nvSpPr>
        <dsp:cNvPr id="0" name=""/>
        <dsp:cNvSpPr/>
      </dsp:nvSpPr>
      <dsp:spPr>
        <a:xfrm>
          <a:off x="2295673" y="2107232"/>
          <a:ext cx="1504652" cy="902791"/>
        </a:xfrm>
        <a:prstGeom prst="rect">
          <a:avLst/>
        </a:prstGeom>
        <a:solidFill>
          <a:schemeClr val="accent4">
            <a:hueOff val="-4925602"/>
            <a:satOff val="29567"/>
            <a:lumOff val="-2608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chemeClr val="tx1"/>
              </a:solidFill>
            </a:rPr>
            <a:t>SMG</a:t>
          </a:r>
          <a:endParaRPr lang="en-US" sz="3900" kern="1200" dirty="0">
            <a:solidFill>
              <a:schemeClr val="tx1"/>
            </a:solidFill>
          </a:endParaRPr>
        </a:p>
      </dsp:txBody>
      <dsp:txXfrm>
        <a:off x="2295673" y="2107232"/>
        <a:ext cx="1504652" cy="902791"/>
      </dsp:txXfrm>
    </dsp:sp>
    <dsp:sp modelId="{F650E93C-8B98-433E-A165-74051707B1E6}">
      <dsp:nvSpPr>
        <dsp:cNvPr id="0" name=""/>
        <dsp:cNvSpPr/>
      </dsp:nvSpPr>
      <dsp:spPr>
        <a:xfrm>
          <a:off x="3950791" y="2107232"/>
          <a:ext cx="1504652" cy="902791"/>
        </a:xfrm>
        <a:prstGeom prst="rect">
          <a:avLst/>
        </a:prstGeom>
        <a:solidFill>
          <a:schemeClr val="accent4">
            <a:hueOff val="-5629260"/>
            <a:satOff val="33790"/>
            <a:lumOff val="-298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chemeClr val="tx1"/>
              </a:solidFill>
            </a:rPr>
            <a:t>3P</a:t>
          </a:r>
          <a:endParaRPr lang="en-US" sz="3900" kern="1200" dirty="0">
            <a:solidFill>
              <a:schemeClr val="tx1"/>
            </a:solidFill>
          </a:endParaRPr>
        </a:p>
      </dsp:txBody>
      <dsp:txXfrm>
        <a:off x="3950791" y="2107232"/>
        <a:ext cx="1504652" cy="902791"/>
      </dsp:txXfrm>
    </dsp:sp>
    <dsp:sp modelId="{ADCC1176-299E-415B-8DB1-FF7BC13D8ACB}">
      <dsp:nvSpPr>
        <dsp:cNvPr id="0" name=""/>
        <dsp:cNvSpPr/>
      </dsp:nvSpPr>
      <dsp:spPr>
        <a:xfrm>
          <a:off x="1468115" y="3160489"/>
          <a:ext cx="1504652" cy="902791"/>
        </a:xfrm>
        <a:prstGeom prst="rect">
          <a:avLst/>
        </a:prstGeom>
        <a:solidFill>
          <a:schemeClr val="accent4">
            <a:hueOff val="-6332917"/>
            <a:satOff val="38014"/>
            <a:lumOff val="-3353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chemeClr val="tx1"/>
              </a:solidFill>
            </a:rPr>
            <a:t>PREP</a:t>
          </a:r>
          <a:endParaRPr lang="en-US" sz="3900" kern="1200" dirty="0">
            <a:solidFill>
              <a:schemeClr val="tx1"/>
            </a:solidFill>
          </a:endParaRPr>
        </a:p>
      </dsp:txBody>
      <dsp:txXfrm>
        <a:off x="1468115" y="3160489"/>
        <a:ext cx="1504652" cy="902791"/>
      </dsp:txXfrm>
    </dsp:sp>
    <dsp:sp modelId="{E43347B1-77B1-411F-BFAE-DCCC439F1D23}">
      <dsp:nvSpPr>
        <dsp:cNvPr id="0" name=""/>
        <dsp:cNvSpPr/>
      </dsp:nvSpPr>
      <dsp:spPr>
        <a:xfrm>
          <a:off x="3123232" y="3160489"/>
          <a:ext cx="1504652" cy="902791"/>
        </a:xfrm>
        <a:prstGeom prst="rect">
          <a:avLst/>
        </a:prstGeom>
        <a:solidFill>
          <a:schemeClr val="accent4">
            <a:hueOff val="-7036575"/>
            <a:satOff val="42238"/>
            <a:lumOff val="-3725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chemeClr val="tx1"/>
              </a:solidFill>
            </a:rPr>
            <a:t>PREM</a:t>
          </a:r>
          <a:endParaRPr lang="en-US" sz="3900" kern="1200" dirty="0">
            <a:solidFill>
              <a:schemeClr val="tx1"/>
            </a:solidFill>
          </a:endParaRPr>
        </a:p>
      </dsp:txBody>
      <dsp:txXfrm>
        <a:off x="3123232" y="3160489"/>
        <a:ext cx="1504652" cy="90279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F1EA4-D001-4539-9D89-1A88520269DE}">
      <dsp:nvSpPr>
        <dsp:cNvPr id="0" name=""/>
        <dsp:cNvSpPr/>
      </dsp:nvSpPr>
      <dsp:spPr>
        <a:xfrm>
          <a:off x="5558" y="136567"/>
          <a:ext cx="1661442" cy="9968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S</a:t>
          </a:r>
          <a:r>
            <a:rPr lang="en-US" sz="2400" kern="1200" dirty="0" smtClean="0">
              <a:solidFill>
                <a:schemeClr val="tx1"/>
              </a:solidFill>
            </a:rPr>
            <a:t>tory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4755" y="165764"/>
        <a:ext cx="1603048" cy="938471"/>
      </dsp:txXfrm>
    </dsp:sp>
    <dsp:sp modelId="{E6FFFC01-2CD2-4ACD-99FF-E30D2898A127}">
      <dsp:nvSpPr>
        <dsp:cNvPr id="0" name=""/>
        <dsp:cNvSpPr/>
      </dsp:nvSpPr>
      <dsp:spPr>
        <a:xfrm>
          <a:off x="1833145" y="428981"/>
          <a:ext cx="352225" cy="412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1833145" y="511388"/>
        <a:ext cx="246558" cy="247223"/>
      </dsp:txXfrm>
    </dsp:sp>
    <dsp:sp modelId="{D1AF1269-23EF-4939-909C-DEFCC1CFF3F9}">
      <dsp:nvSpPr>
        <dsp:cNvPr id="0" name=""/>
        <dsp:cNvSpPr/>
      </dsp:nvSpPr>
      <dsp:spPr>
        <a:xfrm>
          <a:off x="2331578" y="136567"/>
          <a:ext cx="1661442" cy="996865"/>
        </a:xfrm>
        <a:prstGeom prst="roundRect">
          <a:avLst>
            <a:gd name="adj" fmla="val 10000"/>
          </a:avLst>
        </a:prstGeom>
        <a:solidFill>
          <a:schemeClr val="accent2">
            <a:hueOff val="-3670562"/>
            <a:satOff val="16196"/>
            <a:lumOff val="-2745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M</a:t>
          </a:r>
          <a:r>
            <a:rPr lang="en-US" sz="2400" kern="1200" dirty="0" smtClean="0">
              <a:solidFill>
                <a:schemeClr val="tx1"/>
              </a:solidFill>
            </a:rPr>
            <a:t>essage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360775" y="165764"/>
        <a:ext cx="1603048" cy="938471"/>
      </dsp:txXfrm>
    </dsp:sp>
    <dsp:sp modelId="{78C8D21D-C7FA-4E86-A140-B2CBDB2FFCA9}">
      <dsp:nvSpPr>
        <dsp:cNvPr id="0" name=""/>
        <dsp:cNvSpPr/>
      </dsp:nvSpPr>
      <dsp:spPr>
        <a:xfrm rot="35509">
          <a:off x="4160545" y="441127"/>
          <a:ext cx="355190" cy="412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160548" y="522984"/>
        <a:ext cx="248633" cy="247223"/>
      </dsp:txXfrm>
    </dsp:sp>
    <dsp:sp modelId="{80C05B35-D2EB-4606-B15C-B1F65799B5E0}">
      <dsp:nvSpPr>
        <dsp:cNvPr id="0" name=""/>
        <dsp:cNvSpPr/>
      </dsp:nvSpPr>
      <dsp:spPr>
        <a:xfrm>
          <a:off x="4663157" y="160651"/>
          <a:ext cx="1661442" cy="996865"/>
        </a:xfrm>
        <a:prstGeom prst="roundRect">
          <a:avLst>
            <a:gd name="adj" fmla="val 1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G</a:t>
          </a:r>
          <a:r>
            <a:rPr lang="en-US" sz="2400" kern="1200" dirty="0" smtClean="0">
              <a:solidFill>
                <a:schemeClr val="tx1"/>
              </a:solidFill>
            </a:rPr>
            <a:t>ain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692354" y="189848"/>
        <a:ext cx="1603048" cy="93847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F1EA4-D001-4539-9D89-1A88520269DE}">
      <dsp:nvSpPr>
        <dsp:cNvPr id="0" name=""/>
        <dsp:cNvSpPr/>
      </dsp:nvSpPr>
      <dsp:spPr>
        <a:xfrm>
          <a:off x="5558" y="136567"/>
          <a:ext cx="1661442" cy="9968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P</a:t>
          </a:r>
          <a:r>
            <a:rPr lang="en-US" sz="2400" kern="1200" dirty="0" smtClean="0">
              <a:solidFill>
                <a:schemeClr val="tx1"/>
              </a:solidFill>
            </a:rPr>
            <a:t>oint 1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4755" y="165764"/>
        <a:ext cx="1603048" cy="938471"/>
      </dsp:txXfrm>
    </dsp:sp>
    <dsp:sp modelId="{E6FFFC01-2CD2-4ACD-99FF-E30D2898A127}">
      <dsp:nvSpPr>
        <dsp:cNvPr id="0" name=""/>
        <dsp:cNvSpPr/>
      </dsp:nvSpPr>
      <dsp:spPr>
        <a:xfrm>
          <a:off x="1833145" y="428981"/>
          <a:ext cx="352225" cy="412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1833145" y="511388"/>
        <a:ext cx="246558" cy="247223"/>
      </dsp:txXfrm>
    </dsp:sp>
    <dsp:sp modelId="{D1AF1269-23EF-4939-909C-DEFCC1CFF3F9}">
      <dsp:nvSpPr>
        <dsp:cNvPr id="0" name=""/>
        <dsp:cNvSpPr/>
      </dsp:nvSpPr>
      <dsp:spPr>
        <a:xfrm>
          <a:off x="2331578" y="136567"/>
          <a:ext cx="1661442" cy="996865"/>
        </a:xfrm>
        <a:prstGeom prst="roundRect">
          <a:avLst>
            <a:gd name="adj" fmla="val 10000"/>
          </a:avLst>
        </a:prstGeom>
        <a:solidFill>
          <a:schemeClr val="accent2">
            <a:hueOff val="-3670562"/>
            <a:satOff val="16196"/>
            <a:lumOff val="-2745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P</a:t>
          </a:r>
          <a:r>
            <a:rPr lang="en-US" sz="2400" kern="1200" dirty="0" smtClean="0">
              <a:solidFill>
                <a:schemeClr val="tx1"/>
              </a:solidFill>
            </a:rPr>
            <a:t>oint 2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360775" y="165764"/>
        <a:ext cx="1603048" cy="938471"/>
      </dsp:txXfrm>
    </dsp:sp>
    <dsp:sp modelId="{78C8D21D-C7FA-4E86-A140-B2CBDB2FFCA9}">
      <dsp:nvSpPr>
        <dsp:cNvPr id="0" name=""/>
        <dsp:cNvSpPr/>
      </dsp:nvSpPr>
      <dsp:spPr>
        <a:xfrm rot="35509">
          <a:off x="4160545" y="441127"/>
          <a:ext cx="355190" cy="412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160548" y="522984"/>
        <a:ext cx="248633" cy="247223"/>
      </dsp:txXfrm>
    </dsp:sp>
    <dsp:sp modelId="{80C05B35-D2EB-4606-B15C-B1F65799B5E0}">
      <dsp:nvSpPr>
        <dsp:cNvPr id="0" name=""/>
        <dsp:cNvSpPr/>
      </dsp:nvSpPr>
      <dsp:spPr>
        <a:xfrm>
          <a:off x="4663157" y="160651"/>
          <a:ext cx="1661442" cy="996865"/>
        </a:xfrm>
        <a:prstGeom prst="roundRect">
          <a:avLst>
            <a:gd name="adj" fmla="val 1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P</a:t>
          </a:r>
          <a:r>
            <a:rPr lang="en-US" sz="2400" kern="1200" dirty="0" smtClean="0">
              <a:solidFill>
                <a:schemeClr val="tx1"/>
              </a:solidFill>
            </a:rPr>
            <a:t>oint 3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692354" y="189848"/>
        <a:ext cx="1603048" cy="93847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F1EA4-D001-4539-9D89-1A88520269DE}">
      <dsp:nvSpPr>
        <dsp:cNvPr id="0" name=""/>
        <dsp:cNvSpPr/>
      </dsp:nvSpPr>
      <dsp:spPr>
        <a:xfrm>
          <a:off x="3315" y="200163"/>
          <a:ext cx="1449455" cy="8696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P</a:t>
          </a:r>
          <a:r>
            <a:rPr lang="en-US" sz="2400" kern="1200" dirty="0" smtClean="0">
              <a:solidFill>
                <a:schemeClr val="tx1"/>
              </a:solidFill>
            </a:rPr>
            <a:t>osition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8787" y="225635"/>
        <a:ext cx="1398511" cy="818729"/>
      </dsp:txXfrm>
    </dsp:sp>
    <dsp:sp modelId="{E6FFFC01-2CD2-4ACD-99FF-E30D2898A127}">
      <dsp:nvSpPr>
        <dsp:cNvPr id="0" name=""/>
        <dsp:cNvSpPr/>
      </dsp:nvSpPr>
      <dsp:spPr>
        <a:xfrm>
          <a:off x="1597716" y="455267"/>
          <a:ext cx="307284" cy="3594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1597716" y="527160"/>
        <a:ext cx="215099" cy="215679"/>
      </dsp:txXfrm>
    </dsp:sp>
    <dsp:sp modelId="{D1AF1269-23EF-4939-909C-DEFCC1CFF3F9}">
      <dsp:nvSpPr>
        <dsp:cNvPr id="0" name=""/>
        <dsp:cNvSpPr/>
      </dsp:nvSpPr>
      <dsp:spPr>
        <a:xfrm>
          <a:off x="2032553" y="200163"/>
          <a:ext cx="1449455" cy="869673"/>
        </a:xfrm>
        <a:prstGeom prst="roundRect">
          <a:avLst>
            <a:gd name="adj" fmla="val 10000"/>
          </a:avLst>
        </a:prstGeom>
        <a:solidFill>
          <a:schemeClr val="accent2">
            <a:hueOff val="-2447042"/>
            <a:satOff val="10798"/>
            <a:lumOff val="-183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R</a:t>
          </a:r>
          <a:r>
            <a:rPr lang="en-US" sz="2400" kern="1200" dirty="0" smtClean="0">
              <a:solidFill>
                <a:schemeClr val="tx1"/>
              </a:solidFill>
            </a:rPr>
            <a:t>eason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058025" y="225635"/>
        <a:ext cx="1398511" cy="818729"/>
      </dsp:txXfrm>
    </dsp:sp>
    <dsp:sp modelId="{78C8D21D-C7FA-4E86-A140-B2CBDB2FFCA9}">
      <dsp:nvSpPr>
        <dsp:cNvPr id="0" name=""/>
        <dsp:cNvSpPr/>
      </dsp:nvSpPr>
      <dsp:spPr>
        <a:xfrm rot="35491">
          <a:off x="3628427" y="465863"/>
          <a:ext cx="310441" cy="3594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3670562"/>
            <a:satOff val="16196"/>
            <a:lumOff val="-2745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3628429" y="537275"/>
        <a:ext cx="217309" cy="215679"/>
      </dsp:txXfrm>
    </dsp:sp>
    <dsp:sp modelId="{80C05B35-D2EB-4606-B15C-B1F65799B5E0}">
      <dsp:nvSpPr>
        <dsp:cNvPr id="0" name=""/>
        <dsp:cNvSpPr/>
      </dsp:nvSpPr>
      <dsp:spPr>
        <a:xfrm>
          <a:off x="4067716" y="221174"/>
          <a:ext cx="1449455" cy="869673"/>
        </a:xfrm>
        <a:prstGeom prst="roundRect">
          <a:avLst>
            <a:gd name="adj" fmla="val 10000"/>
          </a:avLst>
        </a:prstGeom>
        <a:solidFill>
          <a:schemeClr val="accent2">
            <a:hueOff val="-4894083"/>
            <a:satOff val="21595"/>
            <a:lumOff val="-366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E</a:t>
          </a:r>
          <a:r>
            <a:rPr lang="en-US" sz="2400" kern="1200" dirty="0" smtClean="0">
              <a:solidFill>
                <a:schemeClr val="tx1"/>
              </a:solidFill>
            </a:rPr>
            <a:t>xample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093188" y="246646"/>
        <a:ext cx="1398511" cy="818729"/>
      </dsp:txXfrm>
    </dsp:sp>
    <dsp:sp modelId="{C6BF229D-56B2-4751-A4FA-FFD3DC73CAFA}">
      <dsp:nvSpPr>
        <dsp:cNvPr id="0" name=""/>
        <dsp:cNvSpPr/>
      </dsp:nvSpPr>
      <dsp:spPr>
        <a:xfrm rot="21564302">
          <a:off x="5660628" y="465683"/>
          <a:ext cx="304160" cy="3594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5660630" y="538050"/>
        <a:ext cx="212912" cy="215679"/>
      </dsp:txXfrm>
    </dsp:sp>
    <dsp:sp modelId="{193E6B40-C975-4DD1-B250-73755567E7F6}">
      <dsp:nvSpPr>
        <dsp:cNvPr id="0" name=""/>
        <dsp:cNvSpPr/>
      </dsp:nvSpPr>
      <dsp:spPr>
        <a:xfrm>
          <a:off x="6091029" y="200163"/>
          <a:ext cx="1449455" cy="869673"/>
        </a:xfrm>
        <a:prstGeom prst="roundRect">
          <a:avLst>
            <a:gd name="adj" fmla="val 1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P</a:t>
          </a:r>
          <a:r>
            <a:rPr lang="en-US" sz="2400" kern="1200" dirty="0" smtClean="0">
              <a:solidFill>
                <a:schemeClr val="tx1"/>
              </a:solidFill>
            </a:rPr>
            <a:t>osition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6116501" y="225635"/>
        <a:ext cx="1398511" cy="818729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F1EA4-D001-4539-9D89-1A88520269DE}">
      <dsp:nvSpPr>
        <dsp:cNvPr id="0" name=""/>
        <dsp:cNvSpPr/>
      </dsp:nvSpPr>
      <dsp:spPr>
        <a:xfrm>
          <a:off x="3315" y="200163"/>
          <a:ext cx="1449455" cy="8696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P</a:t>
          </a:r>
          <a:r>
            <a:rPr lang="en-US" sz="2400" kern="1200" dirty="0" smtClean="0">
              <a:solidFill>
                <a:schemeClr val="tx1"/>
              </a:solidFill>
            </a:rPr>
            <a:t>osition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8787" y="225635"/>
        <a:ext cx="1398511" cy="818729"/>
      </dsp:txXfrm>
    </dsp:sp>
    <dsp:sp modelId="{E6FFFC01-2CD2-4ACD-99FF-E30D2898A127}">
      <dsp:nvSpPr>
        <dsp:cNvPr id="0" name=""/>
        <dsp:cNvSpPr/>
      </dsp:nvSpPr>
      <dsp:spPr>
        <a:xfrm>
          <a:off x="1597716" y="455267"/>
          <a:ext cx="307284" cy="3594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1597716" y="527160"/>
        <a:ext cx="215099" cy="215679"/>
      </dsp:txXfrm>
    </dsp:sp>
    <dsp:sp modelId="{D1AF1269-23EF-4939-909C-DEFCC1CFF3F9}">
      <dsp:nvSpPr>
        <dsp:cNvPr id="0" name=""/>
        <dsp:cNvSpPr/>
      </dsp:nvSpPr>
      <dsp:spPr>
        <a:xfrm>
          <a:off x="2032553" y="200163"/>
          <a:ext cx="1449455" cy="869673"/>
        </a:xfrm>
        <a:prstGeom prst="roundRect">
          <a:avLst>
            <a:gd name="adj" fmla="val 10000"/>
          </a:avLst>
        </a:prstGeom>
        <a:solidFill>
          <a:schemeClr val="accent2">
            <a:hueOff val="-2447042"/>
            <a:satOff val="10798"/>
            <a:lumOff val="-183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R</a:t>
          </a:r>
          <a:r>
            <a:rPr lang="en-US" sz="2400" kern="1200" dirty="0" smtClean="0">
              <a:solidFill>
                <a:schemeClr val="tx1"/>
              </a:solidFill>
            </a:rPr>
            <a:t>eason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058025" y="225635"/>
        <a:ext cx="1398511" cy="818729"/>
      </dsp:txXfrm>
    </dsp:sp>
    <dsp:sp modelId="{78C8D21D-C7FA-4E86-A140-B2CBDB2FFCA9}">
      <dsp:nvSpPr>
        <dsp:cNvPr id="0" name=""/>
        <dsp:cNvSpPr/>
      </dsp:nvSpPr>
      <dsp:spPr>
        <a:xfrm rot="35491">
          <a:off x="3628427" y="465863"/>
          <a:ext cx="310441" cy="3594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3670562"/>
            <a:satOff val="16196"/>
            <a:lumOff val="-2745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3628429" y="537275"/>
        <a:ext cx="217309" cy="215679"/>
      </dsp:txXfrm>
    </dsp:sp>
    <dsp:sp modelId="{80C05B35-D2EB-4606-B15C-B1F65799B5E0}">
      <dsp:nvSpPr>
        <dsp:cNvPr id="0" name=""/>
        <dsp:cNvSpPr/>
      </dsp:nvSpPr>
      <dsp:spPr>
        <a:xfrm>
          <a:off x="4067716" y="221174"/>
          <a:ext cx="1449455" cy="869673"/>
        </a:xfrm>
        <a:prstGeom prst="roundRect">
          <a:avLst>
            <a:gd name="adj" fmla="val 10000"/>
          </a:avLst>
        </a:prstGeom>
        <a:solidFill>
          <a:schemeClr val="accent2">
            <a:hueOff val="-4894083"/>
            <a:satOff val="21595"/>
            <a:lumOff val="-366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E</a:t>
          </a:r>
          <a:r>
            <a:rPr lang="en-US" sz="2400" kern="1200" dirty="0" smtClean="0">
              <a:solidFill>
                <a:schemeClr val="tx1"/>
              </a:solidFill>
            </a:rPr>
            <a:t>xample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093188" y="246646"/>
        <a:ext cx="1398511" cy="818729"/>
      </dsp:txXfrm>
    </dsp:sp>
    <dsp:sp modelId="{C6BF229D-56B2-4751-A4FA-FFD3DC73CAFA}">
      <dsp:nvSpPr>
        <dsp:cNvPr id="0" name=""/>
        <dsp:cNvSpPr/>
      </dsp:nvSpPr>
      <dsp:spPr>
        <a:xfrm rot="21564302">
          <a:off x="5660628" y="465683"/>
          <a:ext cx="304160" cy="3594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5660630" y="538050"/>
        <a:ext cx="212912" cy="215679"/>
      </dsp:txXfrm>
    </dsp:sp>
    <dsp:sp modelId="{193E6B40-C975-4DD1-B250-73755567E7F6}">
      <dsp:nvSpPr>
        <dsp:cNvPr id="0" name=""/>
        <dsp:cNvSpPr/>
      </dsp:nvSpPr>
      <dsp:spPr>
        <a:xfrm>
          <a:off x="6091029" y="200163"/>
          <a:ext cx="1449455" cy="869673"/>
        </a:xfrm>
        <a:prstGeom prst="roundRect">
          <a:avLst>
            <a:gd name="adj" fmla="val 1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0000"/>
              </a:solidFill>
            </a:rPr>
            <a:t>M</a:t>
          </a:r>
          <a:r>
            <a:rPr lang="en-US" sz="2400" kern="1200" dirty="0" smtClean="0">
              <a:solidFill>
                <a:schemeClr val="tx1"/>
              </a:solidFill>
            </a:rPr>
            <a:t>essage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6116501" y="225635"/>
        <a:ext cx="1398511" cy="81872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30CB1-7547-4A2A-B7B3-18B55B9FC1E5}">
      <dsp:nvSpPr>
        <dsp:cNvPr id="0" name=""/>
        <dsp:cNvSpPr/>
      </dsp:nvSpPr>
      <dsp:spPr>
        <a:xfrm>
          <a:off x="640556" y="719"/>
          <a:ext cx="1504652" cy="90279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chemeClr val="tx1"/>
              </a:solidFill>
            </a:rPr>
            <a:t>BA</a:t>
          </a:r>
          <a:endParaRPr lang="en-US" sz="3900" kern="1200" dirty="0">
            <a:solidFill>
              <a:schemeClr val="tx1"/>
            </a:solidFill>
          </a:endParaRPr>
        </a:p>
      </dsp:txBody>
      <dsp:txXfrm>
        <a:off x="640556" y="719"/>
        <a:ext cx="1504652" cy="902791"/>
      </dsp:txXfrm>
    </dsp:sp>
    <dsp:sp modelId="{30ED5BFB-4FD9-4D9E-AC97-A5F46A818DDD}">
      <dsp:nvSpPr>
        <dsp:cNvPr id="0" name=""/>
        <dsp:cNvSpPr/>
      </dsp:nvSpPr>
      <dsp:spPr>
        <a:xfrm>
          <a:off x="2295673" y="719"/>
          <a:ext cx="1504652" cy="902791"/>
        </a:xfrm>
        <a:prstGeom prst="rect">
          <a:avLst/>
        </a:prstGeom>
        <a:solidFill>
          <a:schemeClr val="accent4">
            <a:hueOff val="-703657"/>
            <a:satOff val="4224"/>
            <a:lumOff val="-373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chemeClr val="tx1"/>
              </a:solidFill>
            </a:rPr>
            <a:t>TN</a:t>
          </a:r>
          <a:endParaRPr lang="en-US" sz="3900" kern="1200" dirty="0">
            <a:solidFill>
              <a:schemeClr val="tx1"/>
            </a:solidFill>
          </a:endParaRPr>
        </a:p>
      </dsp:txBody>
      <dsp:txXfrm>
        <a:off x="2295673" y="719"/>
        <a:ext cx="1504652" cy="902791"/>
      </dsp:txXfrm>
    </dsp:sp>
    <dsp:sp modelId="{64EA9E8A-EC4D-4DED-B694-F3DD1AC63BEC}">
      <dsp:nvSpPr>
        <dsp:cNvPr id="0" name=""/>
        <dsp:cNvSpPr/>
      </dsp:nvSpPr>
      <dsp:spPr>
        <a:xfrm>
          <a:off x="3950791" y="719"/>
          <a:ext cx="1504652" cy="902791"/>
        </a:xfrm>
        <a:prstGeom prst="rect">
          <a:avLst/>
        </a:prstGeom>
        <a:solidFill>
          <a:schemeClr val="accent4">
            <a:hueOff val="-1407315"/>
            <a:satOff val="8448"/>
            <a:lumOff val="-745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chemeClr val="tx1"/>
              </a:solidFill>
            </a:rPr>
            <a:t>AD</a:t>
          </a:r>
          <a:endParaRPr lang="en-US" sz="3900" kern="1200" dirty="0">
            <a:solidFill>
              <a:schemeClr val="tx1"/>
            </a:solidFill>
          </a:endParaRPr>
        </a:p>
      </dsp:txBody>
      <dsp:txXfrm>
        <a:off x="3950791" y="719"/>
        <a:ext cx="1504652" cy="902791"/>
      </dsp:txXfrm>
    </dsp:sp>
    <dsp:sp modelId="{08524783-7F87-48E6-9A20-161FCFA0A591}">
      <dsp:nvSpPr>
        <dsp:cNvPr id="0" name=""/>
        <dsp:cNvSpPr/>
      </dsp:nvSpPr>
      <dsp:spPr>
        <a:xfrm>
          <a:off x="640556" y="1053975"/>
          <a:ext cx="1504652" cy="902791"/>
        </a:xfrm>
        <a:prstGeom prst="rect">
          <a:avLst/>
        </a:prstGeom>
        <a:solidFill>
          <a:schemeClr val="accent4">
            <a:hueOff val="-2110973"/>
            <a:satOff val="12671"/>
            <a:lumOff val="-1118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chemeClr val="tx1"/>
              </a:solidFill>
            </a:rPr>
            <a:t>GR</a:t>
          </a:r>
          <a:endParaRPr lang="en-US" sz="3900" kern="1200" dirty="0">
            <a:solidFill>
              <a:schemeClr val="tx1"/>
            </a:solidFill>
          </a:endParaRPr>
        </a:p>
      </dsp:txBody>
      <dsp:txXfrm>
        <a:off x="640556" y="1053975"/>
        <a:ext cx="1504652" cy="902791"/>
      </dsp:txXfrm>
    </dsp:sp>
    <dsp:sp modelId="{A3992D7D-1584-41FF-A3FA-70B02535232D}">
      <dsp:nvSpPr>
        <dsp:cNvPr id="0" name=""/>
        <dsp:cNvSpPr/>
      </dsp:nvSpPr>
      <dsp:spPr>
        <a:xfrm>
          <a:off x="2295673" y="1053975"/>
          <a:ext cx="1504652" cy="902791"/>
        </a:xfrm>
        <a:prstGeom prst="rect">
          <a:avLst/>
        </a:prstGeom>
        <a:solidFill>
          <a:schemeClr val="accent4">
            <a:hueOff val="-2814630"/>
            <a:satOff val="16895"/>
            <a:lumOff val="-149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chemeClr val="tx1"/>
              </a:solidFill>
            </a:rPr>
            <a:t>PS</a:t>
          </a:r>
          <a:endParaRPr lang="en-US" sz="3900" kern="1200" dirty="0">
            <a:solidFill>
              <a:schemeClr val="tx1"/>
            </a:solidFill>
          </a:endParaRPr>
        </a:p>
      </dsp:txBody>
      <dsp:txXfrm>
        <a:off x="2295673" y="1053975"/>
        <a:ext cx="1504652" cy="902791"/>
      </dsp:txXfrm>
    </dsp:sp>
    <dsp:sp modelId="{ECBF436D-FAA5-4E48-87FC-E712132A1E79}">
      <dsp:nvSpPr>
        <dsp:cNvPr id="0" name=""/>
        <dsp:cNvSpPr/>
      </dsp:nvSpPr>
      <dsp:spPr>
        <a:xfrm>
          <a:off x="3950791" y="1053975"/>
          <a:ext cx="1504652" cy="902791"/>
        </a:xfrm>
        <a:prstGeom prst="rect">
          <a:avLst/>
        </a:prstGeom>
        <a:solidFill>
          <a:schemeClr val="accent4">
            <a:hueOff val="-3518287"/>
            <a:satOff val="21119"/>
            <a:lumOff val="-1863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smtClean="0">
              <a:solidFill>
                <a:schemeClr val="tx1"/>
              </a:solidFill>
            </a:rPr>
            <a:t>ABC</a:t>
          </a:r>
          <a:endParaRPr lang="en-US" sz="3900" kern="1200" dirty="0">
            <a:solidFill>
              <a:schemeClr val="tx1"/>
            </a:solidFill>
          </a:endParaRPr>
        </a:p>
      </dsp:txBody>
      <dsp:txXfrm>
        <a:off x="3950791" y="1053975"/>
        <a:ext cx="1504652" cy="902791"/>
      </dsp:txXfrm>
    </dsp:sp>
    <dsp:sp modelId="{4247F85B-3204-41C9-B5CB-2E13F14A4ACD}">
      <dsp:nvSpPr>
        <dsp:cNvPr id="0" name=""/>
        <dsp:cNvSpPr/>
      </dsp:nvSpPr>
      <dsp:spPr>
        <a:xfrm>
          <a:off x="640556" y="2107232"/>
          <a:ext cx="1504652" cy="902791"/>
        </a:xfrm>
        <a:prstGeom prst="rect">
          <a:avLst/>
        </a:prstGeom>
        <a:solidFill>
          <a:schemeClr val="accent4">
            <a:hueOff val="-4221945"/>
            <a:satOff val="25343"/>
            <a:lumOff val="-2235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chemeClr val="tx1"/>
              </a:solidFill>
            </a:rPr>
            <a:t>PPF</a:t>
          </a:r>
          <a:endParaRPr lang="en-US" sz="3900" kern="1200" dirty="0">
            <a:solidFill>
              <a:schemeClr val="tx1"/>
            </a:solidFill>
          </a:endParaRPr>
        </a:p>
      </dsp:txBody>
      <dsp:txXfrm>
        <a:off x="640556" y="2107232"/>
        <a:ext cx="1504652" cy="902791"/>
      </dsp:txXfrm>
    </dsp:sp>
    <dsp:sp modelId="{14D52E60-2B03-42C8-85AB-89B0547EEF86}">
      <dsp:nvSpPr>
        <dsp:cNvPr id="0" name=""/>
        <dsp:cNvSpPr/>
      </dsp:nvSpPr>
      <dsp:spPr>
        <a:xfrm>
          <a:off x="2295673" y="2107232"/>
          <a:ext cx="1504652" cy="902791"/>
        </a:xfrm>
        <a:prstGeom prst="rect">
          <a:avLst/>
        </a:prstGeom>
        <a:solidFill>
          <a:schemeClr val="accent4">
            <a:hueOff val="-4925602"/>
            <a:satOff val="29567"/>
            <a:lumOff val="-2608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chemeClr val="tx1"/>
              </a:solidFill>
            </a:rPr>
            <a:t>SMG</a:t>
          </a:r>
          <a:endParaRPr lang="en-US" sz="3900" kern="1200" dirty="0">
            <a:solidFill>
              <a:schemeClr val="tx1"/>
            </a:solidFill>
          </a:endParaRPr>
        </a:p>
      </dsp:txBody>
      <dsp:txXfrm>
        <a:off x="2295673" y="2107232"/>
        <a:ext cx="1504652" cy="902791"/>
      </dsp:txXfrm>
    </dsp:sp>
    <dsp:sp modelId="{F650E93C-8B98-433E-A165-74051707B1E6}">
      <dsp:nvSpPr>
        <dsp:cNvPr id="0" name=""/>
        <dsp:cNvSpPr/>
      </dsp:nvSpPr>
      <dsp:spPr>
        <a:xfrm>
          <a:off x="3950791" y="2107232"/>
          <a:ext cx="1504652" cy="902791"/>
        </a:xfrm>
        <a:prstGeom prst="rect">
          <a:avLst/>
        </a:prstGeom>
        <a:solidFill>
          <a:schemeClr val="accent4">
            <a:hueOff val="-5629260"/>
            <a:satOff val="33790"/>
            <a:lumOff val="-298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chemeClr val="tx1"/>
              </a:solidFill>
            </a:rPr>
            <a:t>3P</a:t>
          </a:r>
          <a:endParaRPr lang="en-US" sz="3900" kern="1200" dirty="0">
            <a:solidFill>
              <a:schemeClr val="tx1"/>
            </a:solidFill>
          </a:endParaRPr>
        </a:p>
      </dsp:txBody>
      <dsp:txXfrm>
        <a:off x="3950791" y="2107232"/>
        <a:ext cx="1504652" cy="902791"/>
      </dsp:txXfrm>
    </dsp:sp>
    <dsp:sp modelId="{ADCC1176-299E-415B-8DB1-FF7BC13D8ACB}">
      <dsp:nvSpPr>
        <dsp:cNvPr id="0" name=""/>
        <dsp:cNvSpPr/>
      </dsp:nvSpPr>
      <dsp:spPr>
        <a:xfrm>
          <a:off x="1468115" y="3160489"/>
          <a:ext cx="1504652" cy="902791"/>
        </a:xfrm>
        <a:prstGeom prst="rect">
          <a:avLst/>
        </a:prstGeom>
        <a:solidFill>
          <a:schemeClr val="accent4">
            <a:hueOff val="-6332917"/>
            <a:satOff val="38014"/>
            <a:lumOff val="-3353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chemeClr val="tx1"/>
              </a:solidFill>
            </a:rPr>
            <a:t>PREP</a:t>
          </a:r>
          <a:endParaRPr lang="en-US" sz="3900" kern="1200" dirty="0">
            <a:solidFill>
              <a:schemeClr val="tx1"/>
            </a:solidFill>
          </a:endParaRPr>
        </a:p>
      </dsp:txBody>
      <dsp:txXfrm>
        <a:off x="1468115" y="3160489"/>
        <a:ext cx="1504652" cy="902791"/>
      </dsp:txXfrm>
    </dsp:sp>
    <dsp:sp modelId="{E43347B1-77B1-411F-BFAE-DCCC439F1D23}">
      <dsp:nvSpPr>
        <dsp:cNvPr id="0" name=""/>
        <dsp:cNvSpPr/>
      </dsp:nvSpPr>
      <dsp:spPr>
        <a:xfrm>
          <a:off x="3123232" y="3160489"/>
          <a:ext cx="1504652" cy="902791"/>
        </a:xfrm>
        <a:prstGeom prst="rect">
          <a:avLst/>
        </a:prstGeom>
        <a:solidFill>
          <a:schemeClr val="accent4">
            <a:hueOff val="-7036575"/>
            <a:satOff val="42238"/>
            <a:lumOff val="-3725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>
              <a:solidFill>
                <a:schemeClr val="tx1"/>
              </a:solidFill>
            </a:rPr>
            <a:t>PREM</a:t>
          </a:r>
          <a:endParaRPr lang="en-US" sz="3900" kern="1200" dirty="0">
            <a:solidFill>
              <a:schemeClr val="tx1"/>
            </a:solidFill>
          </a:endParaRPr>
        </a:p>
      </dsp:txBody>
      <dsp:txXfrm>
        <a:off x="3123232" y="3160489"/>
        <a:ext cx="1504652" cy="9027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F1EA4-D001-4539-9D89-1A88520269DE}">
      <dsp:nvSpPr>
        <dsp:cNvPr id="0" name=""/>
        <dsp:cNvSpPr/>
      </dsp:nvSpPr>
      <dsp:spPr>
        <a:xfrm>
          <a:off x="1354" y="0"/>
          <a:ext cx="2888121" cy="9906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B</a:t>
          </a:r>
          <a:r>
            <a:rPr lang="en-US" sz="2400" kern="1200" dirty="0" smtClean="0">
              <a:solidFill>
                <a:schemeClr val="tx1"/>
              </a:solidFill>
            </a:rPr>
            <a:t>efore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0368" y="29014"/>
        <a:ext cx="2830093" cy="932572"/>
      </dsp:txXfrm>
    </dsp:sp>
    <dsp:sp modelId="{E6FFFC01-2CD2-4ACD-99FF-E30D2898A127}">
      <dsp:nvSpPr>
        <dsp:cNvPr id="0" name=""/>
        <dsp:cNvSpPr/>
      </dsp:nvSpPr>
      <dsp:spPr>
        <a:xfrm>
          <a:off x="3178287" y="137172"/>
          <a:ext cx="612281" cy="7162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>
        <a:off x="3178287" y="280423"/>
        <a:ext cx="428597" cy="429752"/>
      </dsp:txXfrm>
    </dsp:sp>
    <dsp:sp modelId="{D1AF1269-23EF-4939-909C-DEFCC1CFF3F9}">
      <dsp:nvSpPr>
        <dsp:cNvPr id="0" name=""/>
        <dsp:cNvSpPr/>
      </dsp:nvSpPr>
      <dsp:spPr>
        <a:xfrm>
          <a:off x="4044724" y="0"/>
          <a:ext cx="2888121" cy="990600"/>
        </a:xfrm>
        <a:prstGeom prst="roundRect">
          <a:avLst>
            <a:gd name="adj" fmla="val 1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A</a:t>
          </a:r>
          <a:r>
            <a:rPr lang="en-US" sz="2400" kern="1200" dirty="0" smtClean="0">
              <a:solidFill>
                <a:schemeClr val="tx1"/>
              </a:solidFill>
            </a:rPr>
            <a:t>fter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073738" y="29014"/>
        <a:ext cx="2830093" cy="9325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F1EA4-D001-4539-9D89-1A88520269DE}">
      <dsp:nvSpPr>
        <dsp:cNvPr id="0" name=""/>
        <dsp:cNvSpPr/>
      </dsp:nvSpPr>
      <dsp:spPr>
        <a:xfrm>
          <a:off x="1354" y="0"/>
          <a:ext cx="2888121" cy="9906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T</a:t>
          </a:r>
          <a:r>
            <a:rPr lang="en-US" sz="2400" kern="1200" dirty="0" smtClean="0">
              <a:solidFill>
                <a:schemeClr val="tx1"/>
              </a:solidFill>
            </a:rPr>
            <a:t>hen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0368" y="29014"/>
        <a:ext cx="2830093" cy="932572"/>
      </dsp:txXfrm>
    </dsp:sp>
    <dsp:sp modelId="{E6FFFC01-2CD2-4ACD-99FF-E30D2898A127}">
      <dsp:nvSpPr>
        <dsp:cNvPr id="0" name=""/>
        <dsp:cNvSpPr/>
      </dsp:nvSpPr>
      <dsp:spPr>
        <a:xfrm>
          <a:off x="3178287" y="137172"/>
          <a:ext cx="612281" cy="7162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>
        <a:off x="3178287" y="280423"/>
        <a:ext cx="428597" cy="429752"/>
      </dsp:txXfrm>
    </dsp:sp>
    <dsp:sp modelId="{D1AF1269-23EF-4939-909C-DEFCC1CFF3F9}">
      <dsp:nvSpPr>
        <dsp:cNvPr id="0" name=""/>
        <dsp:cNvSpPr/>
      </dsp:nvSpPr>
      <dsp:spPr>
        <a:xfrm>
          <a:off x="4044724" y="0"/>
          <a:ext cx="2888121" cy="990600"/>
        </a:xfrm>
        <a:prstGeom prst="roundRect">
          <a:avLst>
            <a:gd name="adj" fmla="val 1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N</a:t>
          </a:r>
          <a:r>
            <a:rPr lang="en-US" sz="2400" kern="1200" dirty="0" smtClean="0">
              <a:solidFill>
                <a:schemeClr val="tx1"/>
              </a:solidFill>
            </a:rPr>
            <a:t>ow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073738" y="29014"/>
        <a:ext cx="2830093" cy="9325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F1EA4-D001-4539-9D89-1A88520269DE}">
      <dsp:nvSpPr>
        <dsp:cNvPr id="0" name=""/>
        <dsp:cNvSpPr/>
      </dsp:nvSpPr>
      <dsp:spPr>
        <a:xfrm>
          <a:off x="1354" y="0"/>
          <a:ext cx="2888121" cy="9906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A</a:t>
          </a:r>
          <a:r>
            <a:rPr lang="en-US" sz="2400" kern="1200" dirty="0" smtClean="0">
              <a:solidFill>
                <a:schemeClr val="tx1"/>
              </a:solidFill>
            </a:rPr>
            <a:t>dvantages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0368" y="29014"/>
        <a:ext cx="2830093" cy="932572"/>
      </dsp:txXfrm>
    </dsp:sp>
    <dsp:sp modelId="{E6FFFC01-2CD2-4ACD-99FF-E30D2898A127}">
      <dsp:nvSpPr>
        <dsp:cNvPr id="0" name=""/>
        <dsp:cNvSpPr/>
      </dsp:nvSpPr>
      <dsp:spPr>
        <a:xfrm>
          <a:off x="3178287" y="137172"/>
          <a:ext cx="612281" cy="7162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>
        <a:off x="3178287" y="280423"/>
        <a:ext cx="428597" cy="429752"/>
      </dsp:txXfrm>
    </dsp:sp>
    <dsp:sp modelId="{D1AF1269-23EF-4939-909C-DEFCC1CFF3F9}">
      <dsp:nvSpPr>
        <dsp:cNvPr id="0" name=""/>
        <dsp:cNvSpPr/>
      </dsp:nvSpPr>
      <dsp:spPr>
        <a:xfrm>
          <a:off x="4044724" y="0"/>
          <a:ext cx="2888121" cy="990600"/>
        </a:xfrm>
        <a:prstGeom prst="roundRect">
          <a:avLst>
            <a:gd name="adj" fmla="val 1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D</a:t>
          </a:r>
          <a:r>
            <a:rPr lang="en-US" sz="2400" kern="1200" dirty="0" smtClean="0">
              <a:solidFill>
                <a:schemeClr val="tx1"/>
              </a:solidFill>
            </a:rPr>
            <a:t>isadvantages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073738" y="29014"/>
        <a:ext cx="2830093" cy="9325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F1EA4-D001-4539-9D89-1A88520269DE}">
      <dsp:nvSpPr>
        <dsp:cNvPr id="0" name=""/>
        <dsp:cNvSpPr/>
      </dsp:nvSpPr>
      <dsp:spPr>
        <a:xfrm>
          <a:off x="1354" y="0"/>
          <a:ext cx="2888121" cy="9906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D</a:t>
          </a:r>
          <a:r>
            <a:rPr lang="en-US" sz="2400" kern="1200" dirty="0" smtClean="0">
              <a:solidFill>
                <a:schemeClr val="tx1"/>
              </a:solidFill>
            </a:rPr>
            <a:t>isadvantages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0368" y="29014"/>
        <a:ext cx="2830093" cy="932572"/>
      </dsp:txXfrm>
    </dsp:sp>
    <dsp:sp modelId="{E6FFFC01-2CD2-4ACD-99FF-E30D2898A127}">
      <dsp:nvSpPr>
        <dsp:cNvPr id="0" name=""/>
        <dsp:cNvSpPr/>
      </dsp:nvSpPr>
      <dsp:spPr>
        <a:xfrm>
          <a:off x="3178287" y="137172"/>
          <a:ext cx="612281" cy="7162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>
        <a:off x="3178287" y="280423"/>
        <a:ext cx="428597" cy="429752"/>
      </dsp:txXfrm>
    </dsp:sp>
    <dsp:sp modelId="{D1AF1269-23EF-4939-909C-DEFCC1CFF3F9}">
      <dsp:nvSpPr>
        <dsp:cNvPr id="0" name=""/>
        <dsp:cNvSpPr/>
      </dsp:nvSpPr>
      <dsp:spPr>
        <a:xfrm>
          <a:off x="4044724" y="0"/>
          <a:ext cx="2888121" cy="990600"/>
        </a:xfrm>
        <a:prstGeom prst="roundRect">
          <a:avLst>
            <a:gd name="adj" fmla="val 1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A</a:t>
          </a:r>
          <a:r>
            <a:rPr lang="en-US" sz="2400" kern="1200" dirty="0" smtClean="0">
              <a:solidFill>
                <a:schemeClr val="tx1"/>
              </a:solidFill>
            </a:rPr>
            <a:t>dvantages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073738" y="29014"/>
        <a:ext cx="2830093" cy="9325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F1EA4-D001-4539-9D89-1A88520269DE}">
      <dsp:nvSpPr>
        <dsp:cNvPr id="0" name=""/>
        <dsp:cNvSpPr/>
      </dsp:nvSpPr>
      <dsp:spPr>
        <a:xfrm>
          <a:off x="1354" y="0"/>
          <a:ext cx="2888121" cy="9906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P</a:t>
          </a:r>
          <a:r>
            <a:rPr lang="en-US" sz="2400" kern="1200" dirty="0" smtClean="0">
              <a:solidFill>
                <a:schemeClr val="tx1"/>
              </a:solidFill>
            </a:rPr>
            <a:t>roblems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0368" y="29014"/>
        <a:ext cx="2830093" cy="932572"/>
      </dsp:txXfrm>
    </dsp:sp>
    <dsp:sp modelId="{E6FFFC01-2CD2-4ACD-99FF-E30D2898A127}">
      <dsp:nvSpPr>
        <dsp:cNvPr id="0" name=""/>
        <dsp:cNvSpPr/>
      </dsp:nvSpPr>
      <dsp:spPr>
        <a:xfrm>
          <a:off x="3178287" y="137172"/>
          <a:ext cx="612281" cy="7162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>
        <a:off x="3178287" y="280423"/>
        <a:ext cx="428597" cy="429752"/>
      </dsp:txXfrm>
    </dsp:sp>
    <dsp:sp modelId="{D1AF1269-23EF-4939-909C-DEFCC1CFF3F9}">
      <dsp:nvSpPr>
        <dsp:cNvPr id="0" name=""/>
        <dsp:cNvSpPr/>
      </dsp:nvSpPr>
      <dsp:spPr>
        <a:xfrm>
          <a:off x="4044724" y="0"/>
          <a:ext cx="2888121" cy="990600"/>
        </a:xfrm>
        <a:prstGeom prst="roundRect">
          <a:avLst>
            <a:gd name="adj" fmla="val 1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S</a:t>
          </a:r>
          <a:r>
            <a:rPr lang="en-US" sz="2400" kern="1200" dirty="0" smtClean="0">
              <a:solidFill>
                <a:schemeClr val="tx1"/>
              </a:solidFill>
            </a:rPr>
            <a:t>olutions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073738" y="29014"/>
        <a:ext cx="2830093" cy="93257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F1EA4-D001-4539-9D89-1A88520269DE}">
      <dsp:nvSpPr>
        <dsp:cNvPr id="0" name=""/>
        <dsp:cNvSpPr/>
      </dsp:nvSpPr>
      <dsp:spPr>
        <a:xfrm>
          <a:off x="1354" y="0"/>
          <a:ext cx="2888121" cy="9906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G</a:t>
          </a:r>
          <a:r>
            <a:rPr lang="en-US" sz="2400" kern="1200" dirty="0" smtClean="0">
              <a:solidFill>
                <a:schemeClr val="tx1"/>
              </a:solidFill>
            </a:rPr>
            <a:t>oals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0368" y="29014"/>
        <a:ext cx="2830093" cy="932572"/>
      </dsp:txXfrm>
    </dsp:sp>
    <dsp:sp modelId="{E6FFFC01-2CD2-4ACD-99FF-E30D2898A127}">
      <dsp:nvSpPr>
        <dsp:cNvPr id="0" name=""/>
        <dsp:cNvSpPr/>
      </dsp:nvSpPr>
      <dsp:spPr>
        <a:xfrm>
          <a:off x="3178287" y="137172"/>
          <a:ext cx="612281" cy="7162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0" kern="1200"/>
        </a:p>
      </dsp:txBody>
      <dsp:txXfrm>
        <a:off x="3178287" y="280423"/>
        <a:ext cx="428597" cy="429752"/>
      </dsp:txXfrm>
    </dsp:sp>
    <dsp:sp modelId="{D1AF1269-23EF-4939-909C-DEFCC1CFF3F9}">
      <dsp:nvSpPr>
        <dsp:cNvPr id="0" name=""/>
        <dsp:cNvSpPr/>
      </dsp:nvSpPr>
      <dsp:spPr>
        <a:xfrm>
          <a:off x="4044724" y="0"/>
          <a:ext cx="2888121" cy="990600"/>
        </a:xfrm>
        <a:prstGeom prst="roundRect">
          <a:avLst>
            <a:gd name="adj" fmla="val 1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R</a:t>
          </a:r>
          <a:r>
            <a:rPr lang="en-US" sz="2400" kern="1200" dirty="0" smtClean="0">
              <a:solidFill>
                <a:schemeClr val="tx1"/>
              </a:solidFill>
            </a:rPr>
            <a:t>esults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073738" y="29014"/>
        <a:ext cx="2830093" cy="93257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F1EA4-D001-4539-9D89-1A88520269DE}">
      <dsp:nvSpPr>
        <dsp:cNvPr id="0" name=""/>
        <dsp:cNvSpPr/>
      </dsp:nvSpPr>
      <dsp:spPr>
        <a:xfrm>
          <a:off x="6094" y="0"/>
          <a:ext cx="1821581" cy="99060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A</a:t>
          </a:r>
          <a:r>
            <a:rPr lang="en-US" sz="2400" kern="1200" dirty="0" smtClean="0">
              <a:solidFill>
                <a:schemeClr val="tx1"/>
              </a:solidFill>
            </a:rPr>
            <a:t>ttention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5108" y="29014"/>
        <a:ext cx="1763553" cy="932572"/>
      </dsp:txXfrm>
    </dsp:sp>
    <dsp:sp modelId="{E6FFFC01-2CD2-4ACD-99FF-E30D2898A127}">
      <dsp:nvSpPr>
        <dsp:cNvPr id="0" name=""/>
        <dsp:cNvSpPr/>
      </dsp:nvSpPr>
      <dsp:spPr>
        <a:xfrm>
          <a:off x="2009834" y="269423"/>
          <a:ext cx="386175" cy="4517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2009834" y="359773"/>
        <a:ext cx="270323" cy="271052"/>
      </dsp:txXfrm>
    </dsp:sp>
    <dsp:sp modelId="{D1AF1269-23EF-4939-909C-DEFCC1CFF3F9}">
      <dsp:nvSpPr>
        <dsp:cNvPr id="0" name=""/>
        <dsp:cNvSpPr/>
      </dsp:nvSpPr>
      <dsp:spPr>
        <a:xfrm>
          <a:off x="2556309" y="0"/>
          <a:ext cx="1821581" cy="990600"/>
        </a:xfrm>
        <a:prstGeom prst="roundRect">
          <a:avLst>
            <a:gd name="adj" fmla="val 10000"/>
          </a:avLst>
        </a:prstGeom>
        <a:solidFill>
          <a:schemeClr val="accent2">
            <a:hueOff val="-3670562"/>
            <a:satOff val="16196"/>
            <a:lumOff val="-2745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B</a:t>
          </a:r>
          <a:r>
            <a:rPr lang="en-US" sz="2400" kern="1200" dirty="0" smtClean="0">
              <a:solidFill>
                <a:schemeClr val="tx1"/>
              </a:solidFill>
            </a:rPr>
            <a:t>ody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585323" y="29014"/>
        <a:ext cx="1763553" cy="932572"/>
      </dsp:txXfrm>
    </dsp:sp>
    <dsp:sp modelId="{78C8D21D-C7FA-4E86-A140-B2CBDB2FFCA9}">
      <dsp:nvSpPr>
        <dsp:cNvPr id="0" name=""/>
        <dsp:cNvSpPr/>
      </dsp:nvSpPr>
      <dsp:spPr>
        <a:xfrm>
          <a:off x="4561571" y="269423"/>
          <a:ext cx="389403" cy="4517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4561571" y="359773"/>
        <a:ext cx="272582" cy="271052"/>
      </dsp:txXfrm>
    </dsp:sp>
    <dsp:sp modelId="{80C05B35-D2EB-4606-B15C-B1F65799B5E0}">
      <dsp:nvSpPr>
        <dsp:cNvPr id="0" name=""/>
        <dsp:cNvSpPr/>
      </dsp:nvSpPr>
      <dsp:spPr>
        <a:xfrm>
          <a:off x="5112615" y="0"/>
          <a:ext cx="1821581" cy="990600"/>
        </a:xfrm>
        <a:prstGeom prst="roundRect">
          <a:avLst>
            <a:gd name="adj" fmla="val 1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C</a:t>
          </a:r>
          <a:r>
            <a:rPr lang="en-US" sz="2400" kern="1200" dirty="0" smtClean="0">
              <a:solidFill>
                <a:schemeClr val="tx1"/>
              </a:solidFill>
            </a:rPr>
            <a:t>onclusion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5141629" y="29014"/>
        <a:ext cx="1763553" cy="93257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F1EA4-D001-4539-9D89-1A88520269DE}">
      <dsp:nvSpPr>
        <dsp:cNvPr id="0" name=""/>
        <dsp:cNvSpPr/>
      </dsp:nvSpPr>
      <dsp:spPr>
        <a:xfrm>
          <a:off x="5558" y="136567"/>
          <a:ext cx="1661442" cy="9968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P</a:t>
          </a:r>
          <a:r>
            <a:rPr lang="en-US" sz="2400" kern="1200" dirty="0" smtClean="0">
              <a:solidFill>
                <a:schemeClr val="tx1"/>
              </a:solidFill>
            </a:rPr>
            <a:t>ast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34755" y="165764"/>
        <a:ext cx="1603048" cy="938471"/>
      </dsp:txXfrm>
    </dsp:sp>
    <dsp:sp modelId="{E6FFFC01-2CD2-4ACD-99FF-E30D2898A127}">
      <dsp:nvSpPr>
        <dsp:cNvPr id="0" name=""/>
        <dsp:cNvSpPr/>
      </dsp:nvSpPr>
      <dsp:spPr>
        <a:xfrm>
          <a:off x="1833145" y="428981"/>
          <a:ext cx="352225" cy="412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1833145" y="511388"/>
        <a:ext cx="246558" cy="247223"/>
      </dsp:txXfrm>
    </dsp:sp>
    <dsp:sp modelId="{D1AF1269-23EF-4939-909C-DEFCC1CFF3F9}">
      <dsp:nvSpPr>
        <dsp:cNvPr id="0" name=""/>
        <dsp:cNvSpPr/>
      </dsp:nvSpPr>
      <dsp:spPr>
        <a:xfrm>
          <a:off x="2331578" y="136567"/>
          <a:ext cx="1661442" cy="996865"/>
        </a:xfrm>
        <a:prstGeom prst="roundRect">
          <a:avLst>
            <a:gd name="adj" fmla="val 10000"/>
          </a:avLst>
        </a:prstGeom>
        <a:solidFill>
          <a:schemeClr val="accent2">
            <a:hueOff val="-3670562"/>
            <a:satOff val="16196"/>
            <a:lumOff val="-2745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P</a:t>
          </a:r>
          <a:r>
            <a:rPr lang="en-US" sz="2400" kern="1200" dirty="0" smtClean="0">
              <a:solidFill>
                <a:schemeClr val="tx1"/>
              </a:solidFill>
            </a:rPr>
            <a:t>resent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360775" y="165764"/>
        <a:ext cx="1603048" cy="938471"/>
      </dsp:txXfrm>
    </dsp:sp>
    <dsp:sp modelId="{78C8D21D-C7FA-4E86-A140-B2CBDB2FFCA9}">
      <dsp:nvSpPr>
        <dsp:cNvPr id="0" name=""/>
        <dsp:cNvSpPr/>
      </dsp:nvSpPr>
      <dsp:spPr>
        <a:xfrm rot="35509">
          <a:off x="4160545" y="441127"/>
          <a:ext cx="355190" cy="4120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160548" y="522984"/>
        <a:ext cx="248633" cy="247223"/>
      </dsp:txXfrm>
    </dsp:sp>
    <dsp:sp modelId="{80C05B35-D2EB-4606-B15C-B1F65799B5E0}">
      <dsp:nvSpPr>
        <dsp:cNvPr id="0" name=""/>
        <dsp:cNvSpPr/>
      </dsp:nvSpPr>
      <dsp:spPr>
        <a:xfrm>
          <a:off x="4663157" y="160651"/>
          <a:ext cx="1661442" cy="996865"/>
        </a:xfrm>
        <a:prstGeom prst="roundRect">
          <a:avLst>
            <a:gd name="adj" fmla="val 10000"/>
          </a:avLst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FF0000"/>
              </a:solidFill>
            </a:rPr>
            <a:t>F</a:t>
          </a:r>
          <a:r>
            <a:rPr lang="en-US" sz="2400" kern="1200" dirty="0" smtClean="0">
              <a:solidFill>
                <a:schemeClr val="tx1"/>
              </a:solidFill>
            </a:rPr>
            <a:t>uture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4692354" y="189848"/>
        <a:ext cx="1603048" cy="9384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7ACF2-82E1-4E93-94F7-7690ADE334FA}" type="datetimeFigureOut">
              <a:rPr lang="en-US" smtClean="0"/>
              <a:t>1/10/2015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35CEE-045E-4723-B25E-1697DCA0AE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9835CEE-045E-4723-B25E-1697DCA0AE9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277ACF2-82E1-4E93-94F7-7690ADE334FA}" type="datetimeFigureOut">
              <a:rPr lang="en-US" smtClean="0"/>
              <a:t>1/10/2015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Extemporaneous Speech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391400" cy="1066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Preparing with Less Preparation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827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620000" cy="1143000"/>
          </a:xfrm>
        </p:spPr>
        <p:txBody>
          <a:bodyPr/>
          <a:lstStyle/>
          <a:p>
            <a:r>
              <a:rPr lang="en-US" sz="4000" dirty="0" smtClean="0"/>
              <a:t>Extemporaneous Speech Patterns</a:t>
            </a:r>
            <a:endParaRPr lang="en-US" sz="40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59065198"/>
              </p:ext>
            </p:extLst>
          </p:nvPr>
        </p:nvGraphicFramePr>
        <p:xfrm>
          <a:off x="1295400" y="2743200"/>
          <a:ext cx="6324600" cy="127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761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620000" cy="1143000"/>
          </a:xfrm>
        </p:spPr>
        <p:txBody>
          <a:bodyPr/>
          <a:lstStyle/>
          <a:p>
            <a:r>
              <a:rPr lang="en-US" sz="4000" dirty="0" smtClean="0"/>
              <a:t>Extemporaneous Speech Patterns</a:t>
            </a:r>
            <a:endParaRPr lang="en-US" sz="40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148301693"/>
              </p:ext>
            </p:extLst>
          </p:nvPr>
        </p:nvGraphicFramePr>
        <p:xfrm>
          <a:off x="1371600" y="2743200"/>
          <a:ext cx="6324600" cy="127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798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620000" cy="1143000"/>
          </a:xfrm>
        </p:spPr>
        <p:txBody>
          <a:bodyPr/>
          <a:lstStyle/>
          <a:p>
            <a:r>
              <a:rPr lang="en-US" sz="4000" dirty="0" smtClean="0"/>
              <a:t>Extemporaneous Speech Patterns</a:t>
            </a:r>
            <a:endParaRPr lang="en-US" sz="40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953427575"/>
              </p:ext>
            </p:extLst>
          </p:nvPr>
        </p:nvGraphicFramePr>
        <p:xfrm>
          <a:off x="1371600" y="2743200"/>
          <a:ext cx="6324600" cy="127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588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620000" cy="1143000"/>
          </a:xfrm>
        </p:spPr>
        <p:txBody>
          <a:bodyPr/>
          <a:lstStyle/>
          <a:p>
            <a:r>
              <a:rPr lang="en-US" sz="4000" dirty="0" smtClean="0"/>
              <a:t>Extemporaneous Speech Patterns</a:t>
            </a:r>
            <a:endParaRPr lang="en-US" sz="4000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079184317"/>
              </p:ext>
            </p:extLst>
          </p:nvPr>
        </p:nvGraphicFramePr>
        <p:xfrm>
          <a:off x="533400" y="2438400"/>
          <a:ext cx="7543800" cy="127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377016666"/>
              </p:ext>
            </p:extLst>
          </p:nvPr>
        </p:nvGraphicFramePr>
        <p:xfrm>
          <a:off x="533400" y="3759200"/>
          <a:ext cx="7543800" cy="127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9798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620000" cy="1143000"/>
          </a:xfrm>
        </p:spPr>
        <p:txBody>
          <a:bodyPr/>
          <a:lstStyle/>
          <a:p>
            <a:r>
              <a:rPr lang="en-US" sz="4000" dirty="0" smtClean="0"/>
              <a:t>Extemporaneous Speech Patterns</a:t>
            </a:r>
            <a:endParaRPr lang="en-US" sz="40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13228530"/>
              </p:ext>
            </p:extLst>
          </p:nvPr>
        </p:nvGraphicFramePr>
        <p:xfrm>
          <a:off x="1219200" y="1727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798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Extemporaneous Speech Scenarios</a:t>
            </a:r>
          </a:p>
          <a:p>
            <a:r>
              <a:rPr lang="en-US" sz="2400" dirty="0" smtClean="0"/>
              <a:t>Speech Patterns</a:t>
            </a:r>
          </a:p>
        </p:txBody>
      </p:sp>
    </p:spTree>
    <p:extLst>
      <p:ext uri="{BB962C8B-B14F-4D97-AF65-F5344CB8AC3E}">
        <p14:creationId xmlns:p14="http://schemas.microsoft.com/office/powerpoint/2010/main" val="197565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620000" cy="1143000"/>
          </a:xfrm>
        </p:spPr>
        <p:txBody>
          <a:bodyPr/>
          <a:lstStyle/>
          <a:p>
            <a:r>
              <a:rPr lang="en-US" sz="4800" dirty="0" smtClean="0"/>
              <a:t>Extemporaneous Speech Scenarios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 smtClean="0"/>
              <a:t>Interviews </a:t>
            </a:r>
          </a:p>
          <a:p>
            <a:pPr marL="114300" indent="0">
              <a:buNone/>
            </a:pPr>
            <a:r>
              <a:rPr lang="en-US" sz="2400" dirty="0" smtClean="0"/>
              <a:t>Sudden Speaking Engagements</a:t>
            </a:r>
          </a:p>
          <a:p>
            <a:pPr marL="114300" indent="0">
              <a:buNone/>
            </a:pPr>
            <a:r>
              <a:rPr lang="en-US" sz="2400" dirty="0" smtClean="0"/>
              <a:t>Sharing your Ideas to a Group</a:t>
            </a:r>
          </a:p>
          <a:p>
            <a:pPr marL="114300" indent="0">
              <a:buNone/>
            </a:pPr>
            <a:r>
              <a:rPr lang="en-US" sz="2400" dirty="0" smtClean="0"/>
              <a:t>Motivating People</a:t>
            </a:r>
          </a:p>
          <a:p>
            <a:pPr marL="114300" indent="0">
              <a:buNone/>
            </a:pPr>
            <a:endParaRPr lang="en-US" sz="2400" dirty="0" smtClean="0"/>
          </a:p>
          <a:p>
            <a:pPr marL="11430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006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620000" cy="1143000"/>
          </a:xfrm>
        </p:spPr>
        <p:txBody>
          <a:bodyPr/>
          <a:lstStyle/>
          <a:p>
            <a:r>
              <a:rPr lang="en-US" sz="4000" dirty="0" smtClean="0"/>
              <a:t>Extemporaneous Speech Patterns</a:t>
            </a:r>
            <a:endParaRPr lang="en-US" sz="40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988323254"/>
              </p:ext>
            </p:extLst>
          </p:nvPr>
        </p:nvGraphicFramePr>
        <p:xfrm>
          <a:off x="1219200" y="1727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313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620000" cy="1143000"/>
          </a:xfrm>
        </p:spPr>
        <p:txBody>
          <a:bodyPr/>
          <a:lstStyle/>
          <a:p>
            <a:r>
              <a:rPr lang="en-US" sz="4000" dirty="0" smtClean="0"/>
              <a:t>Extemporaneous Speech Patterns</a:t>
            </a:r>
            <a:endParaRPr lang="en-US" sz="40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6825560"/>
              </p:ext>
            </p:extLst>
          </p:nvPr>
        </p:nvGraphicFramePr>
        <p:xfrm>
          <a:off x="914400" y="2209800"/>
          <a:ext cx="6934200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54583551"/>
              </p:ext>
            </p:extLst>
          </p:nvPr>
        </p:nvGraphicFramePr>
        <p:xfrm>
          <a:off x="914400" y="3657600"/>
          <a:ext cx="6934200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56847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620000" cy="1143000"/>
          </a:xfrm>
        </p:spPr>
        <p:txBody>
          <a:bodyPr/>
          <a:lstStyle/>
          <a:p>
            <a:r>
              <a:rPr lang="en-US" sz="4000" dirty="0" smtClean="0"/>
              <a:t>Extemporaneous Speech Patterns</a:t>
            </a:r>
            <a:endParaRPr lang="en-US" sz="40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258795465"/>
              </p:ext>
            </p:extLst>
          </p:nvPr>
        </p:nvGraphicFramePr>
        <p:xfrm>
          <a:off x="914400" y="2209800"/>
          <a:ext cx="6934200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06202498"/>
              </p:ext>
            </p:extLst>
          </p:nvPr>
        </p:nvGraphicFramePr>
        <p:xfrm>
          <a:off x="914400" y="3657600"/>
          <a:ext cx="6934200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6058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620000" cy="1143000"/>
          </a:xfrm>
        </p:spPr>
        <p:txBody>
          <a:bodyPr/>
          <a:lstStyle/>
          <a:p>
            <a:r>
              <a:rPr lang="en-US" sz="4000" dirty="0" smtClean="0"/>
              <a:t>Extemporaneous Speech Patterns</a:t>
            </a:r>
            <a:endParaRPr lang="en-US" sz="40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23717728"/>
              </p:ext>
            </p:extLst>
          </p:nvPr>
        </p:nvGraphicFramePr>
        <p:xfrm>
          <a:off x="914400" y="2819400"/>
          <a:ext cx="6934200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300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620000" cy="1143000"/>
          </a:xfrm>
        </p:spPr>
        <p:txBody>
          <a:bodyPr/>
          <a:lstStyle/>
          <a:p>
            <a:r>
              <a:rPr lang="en-US" sz="4000" dirty="0" smtClean="0"/>
              <a:t>Extemporaneous Speech Patterns</a:t>
            </a:r>
            <a:endParaRPr lang="en-US" sz="40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226344211"/>
              </p:ext>
            </p:extLst>
          </p:nvPr>
        </p:nvGraphicFramePr>
        <p:xfrm>
          <a:off x="914400" y="2819400"/>
          <a:ext cx="6934200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318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620000" cy="1143000"/>
          </a:xfrm>
        </p:spPr>
        <p:txBody>
          <a:bodyPr/>
          <a:lstStyle/>
          <a:p>
            <a:r>
              <a:rPr lang="en-US" sz="4000" dirty="0" smtClean="0"/>
              <a:t>Extemporaneous Speech Patterns</a:t>
            </a:r>
            <a:endParaRPr lang="en-US" sz="40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23641800"/>
              </p:ext>
            </p:extLst>
          </p:nvPr>
        </p:nvGraphicFramePr>
        <p:xfrm>
          <a:off x="914400" y="2895600"/>
          <a:ext cx="6934200" cy="99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373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1898</TotalTime>
  <Words>117</Words>
  <Application>Microsoft Office PowerPoint</Application>
  <PresentationFormat>On-screen Show (4:3)</PresentationFormat>
  <Paragraphs>75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Adjacency</vt:lpstr>
      <vt:lpstr>Extemporaneous Speech</vt:lpstr>
      <vt:lpstr>Overview</vt:lpstr>
      <vt:lpstr>Extemporaneous Speech Scenarios</vt:lpstr>
      <vt:lpstr>Extemporaneous Speech Patterns</vt:lpstr>
      <vt:lpstr>Extemporaneous Speech Patterns</vt:lpstr>
      <vt:lpstr>Extemporaneous Speech Patterns</vt:lpstr>
      <vt:lpstr>Extemporaneous Speech Patterns</vt:lpstr>
      <vt:lpstr>Extemporaneous Speech Patterns</vt:lpstr>
      <vt:lpstr>Extemporaneous Speech Patterns</vt:lpstr>
      <vt:lpstr>Extemporaneous Speech Patterns</vt:lpstr>
      <vt:lpstr>Extemporaneous Speech Patterns</vt:lpstr>
      <vt:lpstr>Extemporaneous Speech Patterns</vt:lpstr>
      <vt:lpstr>Extemporaneous Speech Patterns</vt:lpstr>
      <vt:lpstr>Extemporaneous Speech Patterns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Go-Balauag</dc:creator>
  <cp:lastModifiedBy>JP Go-Balauag</cp:lastModifiedBy>
  <cp:revision>59</cp:revision>
  <dcterms:created xsi:type="dcterms:W3CDTF">2015-01-09T16:54:15Z</dcterms:created>
  <dcterms:modified xsi:type="dcterms:W3CDTF">2015-01-11T00:33:02Z</dcterms:modified>
</cp:coreProperties>
</file>